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2" r:id="rId1"/>
  </p:sldMasterIdLst>
  <p:notesMasterIdLst>
    <p:notesMasterId r:id="rId11"/>
  </p:notesMasterIdLst>
  <p:sldIdLst>
    <p:sldId id="256" r:id="rId2"/>
    <p:sldId id="257" r:id="rId3"/>
    <p:sldId id="260" r:id="rId4"/>
    <p:sldId id="259" r:id="rId5"/>
    <p:sldId id="262" r:id="rId6"/>
    <p:sldId id="258" r:id="rId7"/>
    <p:sldId id="263" r:id="rId8"/>
    <p:sldId id="264"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1F580-4BFF-3B64-8E2D-6C68852574DA}" v="126" dt="2021-04-17T17:37:27.467"/>
    <p1510:client id="{B7A70768-B1DA-46DF-A052-AA00A161E49C}" v="4" dt="2021-04-17T17:09:02.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972" autoAdjust="0"/>
    <p:restoredTop sz="75448" autoAdjust="0"/>
  </p:normalViewPr>
  <p:slideViewPr>
    <p:cSldViewPr snapToGrid="0">
      <p:cViewPr varScale="1">
        <p:scale>
          <a:sx n="54" d="100"/>
          <a:sy n="54" d="100"/>
        </p:scale>
        <p:origin x="-1140" y="-9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6EFF84-55FB-4834-9CF3-9970AEF01D4E}" type="datetimeFigureOut">
              <a:rPr lang="en-US" smtClean="0"/>
              <a:pPr/>
              <a:t>4/18/2021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CBF5F-92D6-4B65-82F6-A022008A1F3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problem that I chose to</a:t>
            </a:r>
            <a:r>
              <a:rPr lang="en-US" baseline="0" dirty="0" smtClean="0"/>
              <a:t> be solved using data structures is that we have students some details like name roll no:, subject marks, marks, percentage etc and we want to create a list containing all these credentials together. We don’t want to manipulate records. All we want to do is add records at the end or remove records from the end. </a:t>
            </a:r>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a:t>
            </a:r>
            <a:r>
              <a:rPr lang="en-US" baseline="0" dirty="0" smtClean="0"/>
              <a:t> solve the</a:t>
            </a:r>
            <a:r>
              <a:rPr lang="en-US" dirty="0" smtClean="0"/>
              <a:t> given scenario</a:t>
            </a:r>
            <a:r>
              <a:rPr lang="en-US" baseline="0" dirty="0" smtClean="0"/>
              <a:t>, We can think to use </a:t>
            </a:r>
            <a:r>
              <a:rPr lang="en-US" baseline="0" dirty="0" err="1" smtClean="0"/>
              <a:t>LinkedList</a:t>
            </a:r>
            <a:r>
              <a:rPr lang="en-US" baseline="0" dirty="0" smtClean="0"/>
              <a:t> or </a:t>
            </a:r>
            <a:r>
              <a:rPr lang="en-US" baseline="0" dirty="0" err="1" smtClean="0"/>
              <a:t>ArrayList</a:t>
            </a:r>
            <a:r>
              <a:rPr lang="en-US" baseline="0" dirty="0" smtClean="0"/>
              <a:t> because they both implement List interface.</a:t>
            </a:r>
          </a:p>
          <a:p>
            <a:r>
              <a:rPr lang="en-US" baseline="0" dirty="0" smtClean="0"/>
              <a:t>Using these classes, we can perform certain actions like add, remove, update and </a:t>
            </a:r>
            <a:r>
              <a:rPr lang="en-US" baseline="0" dirty="0" smtClean="0"/>
              <a:t>clear.</a:t>
            </a:r>
            <a:endParaRPr lang="en-US" baseline="0" dirty="0" smtClean="0"/>
          </a:p>
        </p:txBody>
      </p:sp>
      <p:sp>
        <p:nvSpPr>
          <p:cNvPr id="4" name="Slide Number Placeholder 3"/>
          <p:cNvSpPr>
            <a:spLocks noGrp="1"/>
          </p:cNvSpPr>
          <p:nvPr>
            <p:ph type="sldNum" sz="quarter" idx="10"/>
          </p:nvPr>
        </p:nvSpPr>
        <p:spPr/>
        <p:txBody>
          <a:bodyPr/>
          <a:lstStyle/>
          <a:p>
            <a:fld id="{475CBF5F-92D6-4B65-82F6-A022008A1F38}"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all know that </a:t>
            </a:r>
            <a:r>
              <a:rPr lang="en-US" baseline="0" dirty="0" err="1" smtClean="0"/>
              <a:t>LinkedList</a:t>
            </a:r>
            <a:r>
              <a:rPr lang="en-US" baseline="0" dirty="0" smtClean="0"/>
              <a:t> is a good choice when we want to manipulate data. Means When we want to add some record at the particular position. Or when we want to remove data from the particular location. </a:t>
            </a:r>
          </a:p>
          <a:p>
            <a:r>
              <a:rPr lang="en-US" baseline="0" dirty="0" smtClean="0"/>
              <a:t>While </a:t>
            </a:r>
            <a:r>
              <a:rPr lang="en-US" baseline="0" dirty="0" err="1" smtClean="0"/>
              <a:t>ArrayList</a:t>
            </a:r>
            <a:r>
              <a:rPr lang="en-US" baseline="0" dirty="0" smtClean="0"/>
              <a:t> is a best bet when we want to search some record from the List because in </a:t>
            </a:r>
            <a:r>
              <a:rPr lang="en-US" baseline="0" dirty="0" err="1" smtClean="0"/>
              <a:t>ArrayList</a:t>
            </a:r>
            <a:r>
              <a:rPr lang="en-US" baseline="0" dirty="0" smtClean="0"/>
              <a:t> searching is very easy and Quick operation.</a:t>
            </a:r>
          </a:p>
          <a:p>
            <a:r>
              <a:rPr lang="en-US" baseline="0" dirty="0" smtClean="0"/>
              <a:t>We can also go for </a:t>
            </a:r>
            <a:r>
              <a:rPr lang="en-US" baseline="0" dirty="0" err="1" smtClean="0"/>
              <a:t>HashTables</a:t>
            </a:r>
            <a:r>
              <a:rPr lang="en-US" baseline="0" dirty="0" smtClean="0"/>
              <a:t> or </a:t>
            </a:r>
            <a:r>
              <a:rPr lang="en-US" baseline="0" dirty="0" err="1" smtClean="0"/>
              <a:t>Hashaps</a:t>
            </a:r>
            <a:r>
              <a:rPr lang="en-US" baseline="0" dirty="0" smtClean="0"/>
              <a:t> But most students found it difficult in comparison of </a:t>
            </a:r>
            <a:r>
              <a:rPr lang="en-US" baseline="0" dirty="0" err="1" smtClean="0"/>
              <a:t>LinkedList</a:t>
            </a:r>
            <a:r>
              <a:rPr lang="en-US" baseline="0" dirty="0" smtClean="0"/>
              <a:t> and </a:t>
            </a:r>
            <a:r>
              <a:rPr lang="en-US" baseline="0" dirty="0" err="1" smtClean="0"/>
              <a:t>ArrayList</a:t>
            </a:r>
            <a:r>
              <a:rPr lang="en-US" baseline="0" dirty="0" smtClean="0"/>
              <a:t>. </a:t>
            </a:r>
            <a:endParaRPr lang="en-US" baseline="0" dirty="0" smtClean="0"/>
          </a:p>
          <a:p>
            <a:r>
              <a:rPr lang="en-US" baseline="0" dirty="0" smtClean="0"/>
              <a:t>So I </a:t>
            </a:r>
            <a:r>
              <a:rPr lang="en-US" baseline="0" dirty="0" smtClean="0"/>
              <a:t>picked </a:t>
            </a:r>
            <a:r>
              <a:rPr lang="en-US" baseline="0" dirty="0" err="1" smtClean="0"/>
              <a:t>ArrayList</a:t>
            </a:r>
            <a:r>
              <a:rPr lang="en-US" baseline="0" dirty="0" smtClean="0"/>
              <a:t> since we only want search operation and not manipulation of data.</a:t>
            </a:r>
            <a:endParaRPr lang="en-US" dirty="0" smtClean="0"/>
          </a:p>
          <a:p>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Like</a:t>
            </a:r>
            <a:r>
              <a:rPr lang="en-US" baseline="0" dirty="0" smtClean="0"/>
              <a:t> in this list, students are not sorted by </a:t>
            </a:r>
            <a:r>
              <a:rPr lang="en-US" baseline="0" dirty="0" err="1" smtClean="0"/>
              <a:t>cpn</a:t>
            </a:r>
            <a:r>
              <a:rPr lang="en-US" baseline="0" dirty="0" smtClean="0"/>
              <a:t> or marks but they are just placed based on district. So in my project, I also saved </a:t>
            </a:r>
            <a:r>
              <a:rPr lang="en-US" baseline="0" dirty="0" smtClean="0"/>
              <a:t>some student </a:t>
            </a:r>
            <a:r>
              <a:rPr lang="en-US" baseline="0" dirty="0" smtClean="0"/>
              <a:t>records </a:t>
            </a:r>
            <a:r>
              <a:rPr lang="en-US" baseline="0" dirty="0" smtClean="0"/>
              <a:t>of same school randomly </a:t>
            </a:r>
            <a:r>
              <a:rPr lang="en-US" baseline="0" dirty="0" smtClean="0"/>
              <a:t>and display them in the form of list.</a:t>
            </a:r>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Class variables is a class that contains declaration</a:t>
            </a:r>
            <a:r>
              <a:rPr lang="en-US" baseline="0" dirty="0" smtClean="0"/>
              <a:t> of student credentials. Next </a:t>
            </a:r>
            <a:r>
              <a:rPr lang="en-US" dirty="0" smtClean="0"/>
              <a:t>I have used Generic method of class Variables named</a:t>
            </a:r>
            <a:r>
              <a:rPr lang="en-US" baseline="0" dirty="0" smtClean="0"/>
              <a:t> </a:t>
            </a:r>
            <a:r>
              <a:rPr lang="en-US" baseline="0" dirty="0" err="1" smtClean="0"/>
              <a:t>AddData</a:t>
            </a:r>
            <a:r>
              <a:rPr lang="en-US" baseline="0" dirty="0" smtClean="0"/>
              <a:t>()</a:t>
            </a:r>
            <a:r>
              <a:rPr lang="en-US" dirty="0" smtClean="0"/>
              <a:t> with no arguments. In this method I have stored students data. We can also ask</a:t>
            </a:r>
            <a:r>
              <a:rPr lang="en-US" baseline="0" dirty="0" smtClean="0"/>
              <a:t> users to enter data.</a:t>
            </a:r>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Inside this method I have created object of class </a:t>
            </a:r>
            <a:r>
              <a:rPr lang="en-US" dirty="0" err="1" smtClean="0"/>
              <a:t>ArrayList</a:t>
            </a:r>
            <a:r>
              <a:rPr lang="en-US" dirty="0" smtClean="0"/>
              <a:t>.</a:t>
            </a:r>
            <a:r>
              <a:rPr lang="en-US" baseline="0" dirty="0" smtClean="0"/>
              <a:t> Using which I accessed the predefined function named add() function. I have also used some other predefined functions like contains function, </a:t>
            </a:r>
            <a:r>
              <a:rPr lang="en-US" baseline="0" dirty="0" err="1" smtClean="0"/>
              <a:t>indexOf</a:t>
            </a:r>
            <a:r>
              <a:rPr lang="en-US" baseline="0" dirty="0" smtClean="0"/>
              <a:t>, and size function. </a:t>
            </a:r>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After this I displayed the student records using for loop Like this.</a:t>
            </a:r>
            <a:endParaRPr lang="en-US" dirty="0"/>
          </a:p>
        </p:txBody>
      </p:sp>
      <p:sp>
        <p:nvSpPr>
          <p:cNvPr id="4" name="Slide Number Placeholder 3"/>
          <p:cNvSpPr>
            <a:spLocks noGrp="1"/>
          </p:cNvSpPr>
          <p:nvPr>
            <p:ph type="sldNum" sz="quarter" idx="10"/>
          </p:nvPr>
        </p:nvSpPr>
        <p:spPr/>
        <p:txBody>
          <a:bodyPr/>
          <a:lstStyle/>
          <a:p>
            <a:fld id="{475CBF5F-92D6-4B65-82F6-A022008A1F38}"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xmlns=""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a:extLst>
              <a:ext uri="{FF2B5EF4-FFF2-40B4-BE49-F238E27FC236}">
                <a16:creationId xmlns:a16="http://schemas.microsoft.com/office/drawing/2014/main" xmlns=""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xmlns=""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pPr/>
              <a:t>4/18/2021</a:t>
            </a:fld>
            <a:endParaRPr lang="en-US" dirty="0"/>
          </a:p>
        </p:txBody>
      </p:sp>
      <p:sp>
        <p:nvSpPr>
          <p:cNvPr id="5" name="Footer Placeholder 4">
            <a:extLst>
              <a:ext uri="{FF2B5EF4-FFF2-40B4-BE49-F238E27FC236}">
                <a16:creationId xmlns:a16="http://schemas.microsoft.com/office/drawing/2014/main" xmlns=""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xmlns=""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8595519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833B4E9-7A16-448C-8BE6-B14941A34857}"/>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8" name="Footer Placeholder 7">
            <a:extLst>
              <a:ext uri="{FF2B5EF4-FFF2-40B4-BE49-F238E27FC236}">
                <a16:creationId xmlns:a16="http://schemas.microsoft.com/office/drawing/2014/main" xmlns=""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41124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ADDA4EA6-6A1A-48ED-9D79-A438561C7E79}"/>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8" name="Footer Placeholder 7">
            <a:extLst>
              <a:ext uri="{FF2B5EF4-FFF2-40B4-BE49-F238E27FC236}">
                <a16:creationId xmlns:a16="http://schemas.microsoft.com/office/drawing/2014/main" xmlns=""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10225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7FA6BFE-11ED-4FB4-9F65-508B5B0F0DD3}"/>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8" name="Footer Placeholder 7">
            <a:extLst>
              <a:ext uri="{FF2B5EF4-FFF2-40B4-BE49-F238E27FC236}">
                <a16:creationId xmlns:a16="http://schemas.microsoft.com/office/drawing/2014/main" xmlns=""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4011787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xmlns="" id="{3D12BC88-6A2B-4851-9568-23A4B74D9F98}"/>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8" name="Footer Placeholder 7">
            <a:extLst>
              <a:ext uri="{FF2B5EF4-FFF2-40B4-BE49-F238E27FC236}">
                <a16:creationId xmlns:a16="http://schemas.microsoft.com/office/drawing/2014/main" xmlns=""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xmlns=""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2654236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xmlns="" id="{D6953A83-D2BE-4015-8D64-BE93DDFE5D21}"/>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10" name="Footer Placeholder 9">
            <a:extLst>
              <a:ext uri="{FF2B5EF4-FFF2-40B4-BE49-F238E27FC236}">
                <a16:creationId xmlns:a16="http://schemas.microsoft.com/office/drawing/2014/main" xmlns=""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xmlns=""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711240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xmlns=""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xmlns="" id="{C686C0EB-E082-4BAB-99E8-B42F3C28B20F}"/>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13" name="Footer Placeholder 12">
            <a:extLst>
              <a:ext uri="{FF2B5EF4-FFF2-40B4-BE49-F238E27FC236}">
                <a16:creationId xmlns:a16="http://schemas.microsoft.com/office/drawing/2014/main" xmlns=""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xmlns=""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524896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xmlns="" id="{5887FB59-BA77-4864-B9E8-994851250CB4}"/>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7" name="Footer Placeholder 6">
            <a:extLst>
              <a:ext uri="{FF2B5EF4-FFF2-40B4-BE49-F238E27FC236}">
                <a16:creationId xmlns:a16="http://schemas.microsoft.com/office/drawing/2014/main" xmlns=""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xmlns=""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37915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xmlns="" id="{4BF1315B-6865-4A5A-91C1-B75339038903}"/>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6" name="Footer Placeholder 5">
            <a:extLst>
              <a:ext uri="{FF2B5EF4-FFF2-40B4-BE49-F238E27FC236}">
                <a16:creationId xmlns:a16="http://schemas.microsoft.com/office/drawing/2014/main" xmlns=""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xmlns=""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677460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xmlns="" id="{99A93518-F9B5-418F-9883-BEF8359B045A}"/>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10" name="Footer Placeholder 9">
            <a:extLst>
              <a:ext uri="{FF2B5EF4-FFF2-40B4-BE49-F238E27FC236}">
                <a16:creationId xmlns:a16="http://schemas.microsoft.com/office/drawing/2014/main" xmlns=""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xmlns=""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xmlns="" val="269834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xmlns="" id="{71414C9F-CBBD-4D5E-A831-BC0CDFEBCEF3}"/>
              </a:ext>
            </a:extLst>
          </p:cNvPr>
          <p:cNvSpPr>
            <a:spLocks noGrp="1"/>
          </p:cNvSpPr>
          <p:nvPr>
            <p:ph type="dt" sz="half" idx="10"/>
          </p:nvPr>
        </p:nvSpPr>
        <p:spPr/>
        <p:txBody>
          <a:bodyPr/>
          <a:lstStyle/>
          <a:p>
            <a:pPr algn="r"/>
            <a:fld id="{53BEF823-48A5-43FC-BE03-E79964288B41}" type="datetimeFigureOut">
              <a:rPr lang="en-US" smtClean="0"/>
              <a:pPr algn="r"/>
              <a:t>4/18/2021</a:t>
            </a:fld>
            <a:endParaRPr lang="en-US" dirty="0"/>
          </a:p>
        </p:txBody>
      </p:sp>
      <p:sp>
        <p:nvSpPr>
          <p:cNvPr id="10" name="Footer Placeholder 9">
            <a:extLst>
              <a:ext uri="{FF2B5EF4-FFF2-40B4-BE49-F238E27FC236}">
                <a16:creationId xmlns:a16="http://schemas.microsoft.com/office/drawing/2014/main" xmlns=""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xmlns=""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xmlns=""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xmlns="" val="1689483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xmlns=""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xmlns=""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4/18/2021</a:t>
            </a:fld>
            <a:endParaRPr lang="en-US" dirty="0"/>
          </a:p>
        </p:txBody>
      </p:sp>
      <p:sp>
        <p:nvSpPr>
          <p:cNvPr id="5" name="Footer Placeholder 4">
            <a:extLst>
              <a:ext uri="{FF2B5EF4-FFF2-40B4-BE49-F238E27FC236}">
                <a16:creationId xmlns:a16="http://schemas.microsoft.com/office/drawing/2014/main" xmlns=""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xmlns=""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xmlns="" val="354881636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Freeform 6">
            <a:extLst>
              <a:ext uri="{FF2B5EF4-FFF2-40B4-BE49-F238E27FC236}">
                <a16:creationId xmlns:a16="http://schemas.microsoft.com/office/drawing/2014/main" xmlns="" id="{72411438-92A5-42B0-9C54-EA4FB32ACB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66" name="Rectangle 65">
            <a:extLst>
              <a:ext uri="{FF2B5EF4-FFF2-40B4-BE49-F238E27FC236}">
                <a16:creationId xmlns:a16="http://schemas.microsoft.com/office/drawing/2014/main" xmlns="" id="{C5176844-69C3-4F79-BE38-EA5BDDF4FEA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60022" y="771105"/>
            <a:ext cx="4763884" cy="1884139"/>
          </a:xfrm>
        </p:spPr>
        <p:txBody>
          <a:bodyPr vert="horz" lIns="91440" tIns="45720" rIns="91440" bIns="45720" rtlCol="0" anchor="b">
            <a:normAutofit/>
          </a:bodyPr>
          <a:lstStyle/>
          <a:p>
            <a:r>
              <a:rPr lang="en-US" sz="5400" b="1" i="1" kern="1200" cap="small" spc="100" baseline="0">
                <a:solidFill>
                  <a:schemeClr val="tx1">
                    <a:lumMod val="85000"/>
                    <a:lumOff val="15000"/>
                  </a:schemeClr>
                </a:solidFill>
                <a:latin typeface="+mj-lt"/>
                <a:ea typeface="+mj-ea"/>
                <a:cs typeface="+mj-cs"/>
              </a:rPr>
              <a:t>Student Result List</a:t>
            </a:r>
            <a:endParaRPr lang="en-US" sz="5400" i="1" kern="1200" spc="100" baseline="0">
              <a:solidFill>
                <a:schemeClr val="tx1">
                  <a:lumMod val="85000"/>
                  <a:lumOff val="15000"/>
                </a:schemeClr>
              </a:solidFill>
              <a:latin typeface="+mj-lt"/>
              <a:ea typeface="+mj-ea"/>
              <a:cs typeface="+mj-cs"/>
            </a:endParaRPr>
          </a:p>
        </p:txBody>
      </p:sp>
      <p:pic>
        <p:nvPicPr>
          <p:cNvPr id="6" name="Picture 6" descr="Text, qr code&#10;&#10;Description automatically generated">
            <a:extLst>
              <a:ext uri="{FF2B5EF4-FFF2-40B4-BE49-F238E27FC236}">
                <a16:creationId xmlns:a16="http://schemas.microsoft.com/office/drawing/2014/main" xmlns="" id="{CCB2FC42-2BBB-4089-9BEA-46E6946D1A3F}"/>
              </a:ext>
            </a:extLst>
          </p:cNvPr>
          <p:cNvPicPr>
            <a:picLocks noChangeAspect="1"/>
          </p:cNvPicPr>
          <p:nvPr/>
        </p:nvPicPr>
        <p:blipFill rotWithShape="1">
          <a:blip r:embed="rId2"/>
          <a:srcRect t="4273" r="2" b="3608"/>
          <a:stretch/>
        </p:blipFill>
        <p:spPr>
          <a:xfrm>
            <a:off x="1855700" y="-86250"/>
            <a:ext cx="4234332" cy="2194139"/>
          </a:xfrm>
          <a:custGeom>
            <a:avLst/>
            <a:gdLst/>
            <a:ahLst/>
            <a:cxnLst/>
            <a:rect l="l" t="t" r="r" b="b"/>
            <a:pathLst>
              <a:path w="4234332" h="2194139">
                <a:moveTo>
                  <a:pt x="3887" y="0"/>
                </a:moveTo>
                <a:lnTo>
                  <a:pt x="4230445" y="0"/>
                </a:lnTo>
                <a:lnTo>
                  <a:pt x="4234332" y="76973"/>
                </a:lnTo>
                <a:cubicBezTo>
                  <a:pt x="4234332" y="1246251"/>
                  <a:pt x="3286444" y="2194139"/>
                  <a:pt x="2117166" y="2194139"/>
                </a:cubicBezTo>
                <a:cubicBezTo>
                  <a:pt x="947888" y="2194139"/>
                  <a:pt x="0" y="1246251"/>
                  <a:pt x="0" y="76973"/>
                </a:cubicBezTo>
                <a:close/>
              </a:path>
            </a:pathLst>
          </a:custGeom>
        </p:spPr>
      </p:pic>
      <p:pic>
        <p:nvPicPr>
          <p:cNvPr id="4" name="Picture 3" descr="3D rendering of the world map in white stone">
            <a:extLst>
              <a:ext uri="{FF2B5EF4-FFF2-40B4-BE49-F238E27FC236}">
                <a16:creationId xmlns:a16="http://schemas.microsoft.com/office/drawing/2014/main" xmlns="" id="{E951DDE8-C23B-4BEC-8DD6-E654D9E3751F}"/>
              </a:ext>
            </a:extLst>
          </p:cNvPr>
          <p:cNvPicPr>
            <a:picLocks noChangeAspect="1"/>
          </p:cNvPicPr>
          <p:nvPr/>
        </p:nvPicPr>
        <p:blipFill rotWithShape="1">
          <a:blip r:embed="rId3"/>
          <a:srcRect l="4823" r="15928" b="-1"/>
          <a:stretch/>
        </p:blipFill>
        <p:spPr>
          <a:xfrm>
            <a:off x="20" y="2861760"/>
            <a:ext cx="6333889" cy="3996226"/>
          </a:xfrm>
          <a:custGeom>
            <a:avLst/>
            <a:gdLst/>
            <a:ahLst/>
            <a:cxnLst/>
            <a:rect l="l" t="t" r="r" b="b"/>
            <a:pathLst>
              <a:path w="6333909" h="3996226">
                <a:moveTo>
                  <a:pt x="2982633" y="0"/>
                </a:moveTo>
                <a:cubicBezTo>
                  <a:pt x="4833492" y="0"/>
                  <a:pt x="6333909" y="1500417"/>
                  <a:pt x="6333909" y="3351276"/>
                </a:cubicBezTo>
                <a:cubicBezTo>
                  <a:pt x="6333909" y="3466955"/>
                  <a:pt x="6328048" y="3581265"/>
                  <a:pt x="6316607" y="3693925"/>
                </a:cubicBezTo>
                <a:lnTo>
                  <a:pt x="6270470" y="3996226"/>
                </a:lnTo>
                <a:lnTo>
                  <a:pt x="0" y="3996226"/>
                </a:lnTo>
                <a:lnTo>
                  <a:pt x="0" y="1828254"/>
                </a:lnTo>
                <a:lnTo>
                  <a:pt x="35838" y="1753859"/>
                </a:lnTo>
                <a:cubicBezTo>
                  <a:pt x="603341" y="709182"/>
                  <a:pt x="1710168" y="0"/>
                  <a:pt x="2982633" y="0"/>
                </a:cubicBezTo>
                <a:close/>
              </a:path>
            </a:pathLst>
          </a:custGeom>
        </p:spPr>
      </p:pic>
      <p:cxnSp>
        <p:nvCxnSpPr>
          <p:cNvPr id="68" name="Straight Connector 67">
            <a:extLst>
              <a:ext uri="{FF2B5EF4-FFF2-40B4-BE49-F238E27FC236}">
                <a16:creationId xmlns:a16="http://schemas.microsoft.com/office/drawing/2014/main" xmlns="" id="{A1C28EB0-2512-4CF1-949A-DDAAB054359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3886" y="2883846"/>
            <a:ext cx="4572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p:nvPr>
        </p:nvSpPr>
        <p:spPr>
          <a:xfrm>
            <a:off x="6660021" y="3112446"/>
            <a:ext cx="4763885" cy="2682294"/>
          </a:xfrm>
        </p:spPr>
        <p:txBody>
          <a:bodyPr vert="horz" lIns="91440" tIns="45720" rIns="91440" bIns="45720" rtlCol="0">
            <a:normAutofit/>
          </a:bodyPr>
          <a:lstStyle/>
          <a:p>
            <a:pPr marL="182880">
              <a:lnSpc>
                <a:spcPct val="110000"/>
              </a:lnSpc>
            </a:pPr>
            <a:r>
              <a:rPr lang="en-US" b="1" i="1" dirty="0"/>
              <a:t>Name: </a:t>
            </a:r>
            <a:r>
              <a:rPr lang="en-US" b="1" i="1" dirty="0" err="1"/>
              <a:t>Fariha</a:t>
            </a:r>
            <a:r>
              <a:rPr lang="en-US" b="1" i="1" dirty="0"/>
              <a:t> </a:t>
            </a:r>
            <a:r>
              <a:rPr lang="en-US" b="1" i="1" dirty="0" err="1"/>
              <a:t>Naeem</a:t>
            </a:r>
            <a:r>
              <a:rPr lang="en-US" b="1" i="1" dirty="0"/>
              <a:t> </a:t>
            </a:r>
            <a:endParaRPr lang="en-US" i="1" dirty="0"/>
          </a:p>
          <a:p>
            <a:pPr marL="182880">
              <a:lnSpc>
                <a:spcPct val="110000"/>
              </a:lnSpc>
            </a:pPr>
            <a:r>
              <a:rPr lang="en-US" b="1" i="1" dirty="0"/>
              <a:t>Roll No: 19SW13</a:t>
            </a:r>
            <a:endParaRPr lang="en-US" i="1" dirty="0"/>
          </a:p>
          <a:p>
            <a:pPr marL="182880">
              <a:lnSpc>
                <a:spcPct val="110000"/>
              </a:lnSpc>
            </a:pPr>
            <a:r>
              <a:rPr lang="en-US" b="1" i="1" dirty="0"/>
              <a:t>Subject: Data Structures and Algorithms</a:t>
            </a:r>
          </a:p>
          <a:p>
            <a:pPr marL="182880">
              <a:lnSpc>
                <a:spcPct val="110000"/>
              </a:lnSpc>
            </a:pPr>
            <a:r>
              <a:rPr lang="en-US" b="1" i="1" dirty="0"/>
              <a:t>Presented to: Sir </a:t>
            </a:r>
            <a:r>
              <a:rPr lang="en-US" b="1" i="1" dirty="0" err="1"/>
              <a:t>Mohsin</a:t>
            </a:r>
            <a:r>
              <a:rPr lang="en-US" b="1" i="1" dirty="0"/>
              <a:t> Ali </a:t>
            </a:r>
            <a:r>
              <a:rPr lang="en-US" b="1" i="1" dirty="0" err="1"/>
              <a:t>Memon</a:t>
            </a:r>
            <a:r>
              <a:rPr lang="en-US" b="1" i="1" dirty="0"/>
              <a:t> </a:t>
            </a:r>
            <a:endParaRPr lang="en-US" i="1" dirty="0"/>
          </a:p>
          <a:p>
            <a:pPr marL="182880">
              <a:lnSpc>
                <a:spcPct val="110000"/>
              </a:lnSpc>
            </a:pPr>
            <a:endParaRPr lang="en-US" dirty="0"/>
          </a:p>
        </p:txBody>
      </p:sp>
      <p:sp>
        <p:nvSpPr>
          <p:cNvPr id="70" name="Freeform 6">
            <a:extLst>
              <a:ext uri="{FF2B5EF4-FFF2-40B4-BE49-F238E27FC236}">
                <a16:creationId xmlns:a16="http://schemas.microsoft.com/office/drawing/2014/main" xmlns="" id="{A101E513-AF74-4E9D-A31F-9966425072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xmlns="" val="29792234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31657" y="1651379"/>
            <a:ext cx="3831335" cy="4312829"/>
          </a:xfrm>
        </p:spPr>
        <p:txBody>
          <a:bodyPr>
            <a:normAutofit/>
          </a:bodyPr>
          <a:lstStyle/>
          <a:p>
            <a:r>
              <a:rPr lang="en-US" dirty="0" smtClean="0"/>
              <a:t>Problem to be solved using Data Structure:</a:t>
            </a:r>
            <a:endParaRPr lang="en-US" dirty="0"/>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19344" y="1487605"/>
            <a:ext cx="6197007" cy="4312829"/>
          </a:xfrm>
        </p:spPr>
        <p:txBody>
          <a:bodyPr vert="horz" lIns="91440" tIns="45720" rIns="91440" bIns="45720" rtlCol="0">
            <a:normAutofit/>
          </a:bodyPr>
          <a:lstStyle/>
          <a:p>
            <a:r>
              <a:rPr lang="en-US" dirty="0" smtClean="0"/>
              <a:t>We have certain credentials of no: of students (</a:t>
            </a:r>
            <a:r>
              <a:rPr lang="en-US" dirty="0" err="1" smtClean="0"/>
              <a:t>i.e</a:t>
            </a:r>
            <a:r>
              <a:rPr lang="en-US" dirty="0" smtClean="0"/>
              <a:t>: Name, roll number, Subject marks, total marks, percentage etc)</a:t>
            </a:r>
          </a:p>
          <a:p>
            <a:r>
              <a:rPr lang="en-US" dirty="0" smtClean="0"/>
              <a:t>It’s really difficult to tell each student separately his/her result.</a:t>
            </a:r>
          </a:p>
          <a:p>
            <a:r>
              <a:rPr lang="en-US" dirty="0" smtClean="0"/>
              <a:t>So what we want to do here is to create a list containing every student’s record. </a:t>
            </a:r>
          </a:p>
          <a:p>
            <a:r>
              <a:rPr lang="en-US" dirty="0" smtClean="0"/>
              <a:t>Each Student record in a single row.</a:t>
            </a:r>
          </a:p>
          <a:p>
            <a:r>
              <a:rPr lang="en-US" dirty="0" smtClean="0"/>
              <a:t>Students should be able to search their results using roll numbers from the list.</a:t>
            </a:r>
          </a:p>
          <a:p>
            <a:r>
              <a:rPr lang="en-US" dirty="0" smtClean="0"/>
              <a:t>We don’t need to add records b/w some records.</a:t>
            </a:r>
            <a:endParaRPr lang="en-US" dirty="0"/>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xmlns="" val="40330123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58952" y="1623034"/>
            <a:ext cx="3831335" cy="4312829"/>
          </a:xfrm>
        </p:spPr>
        <p:txBody>
          <a:bodyPr>
            <a:normAutofit/>
          </a:bodyPr>
          <a:lstStyle/>
          <a:p>
            <a:r>
              <a:rPr lang="en-US" dirty="0" smtClean="0"/>
              <a:t>Use of Data Structure in the above Problem:</a:t>
            </a:r>
            <a:endParaRPr lang="en-US" dirty="0"/>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15408" y="917458"/>
            <a:ext cx="6197007" cy="5645426"/>
          </a:xfrm>
        </p:spPr>
        <p:txBody>
          <a:bodyPr vert="horz" lIns="91440" tIns="45720" rIns="91440" bIns="45720" rtlCol="0">
            <a:normAutofit/>
          </a:bodyPr>
          <a:lstStyle/>
          <a:p>
            <a:pPr>
              <a:buNone/>
            </a:pPr>
            <a:r>
              <a:rPr lang="en-US" sz="2400" b="1" i="1" u="sng" dirty="0" err="1" smtClean="0">
                <a:latin typeface="Bahnschrift Light" pitchFamily="34" charset="0"/>
              </a:rPr>
              <a:t>ArrayList</a:t>
            </a:r>
            <a:r>
              <a:rPr lang="en-US" sz="2400" b="1" i="1" u="sng" dirty="0" smtClean="0">
                <a:latin typeface="Bahnschrift Light" pitchFamily="34" charset="0"/>
              </a:rPr>
              <a:t> Vs </a:t>
            </a:r>
            <a:r>
              <a:rPr lang="en-US" sz="2400" b="1" i="1" u="sng" dirty="0" err="1" smtClean="0">
                <a:latin typeface="Bahnschrift Light" pitchFamily="34" charset="0"/>
              </a:rPr>
              <a:t>LinkedList</a:t>
            </a:r>
            <a:r>
              <a:rPr lang="en-US" sz="2400" b="1" i="1" u="sng" dirty="0" smtClean="0">
                <a:latin typeface="Bahnschrift Light" pitchFamily="34" charset="0"/>
              </a:rPr>
              <a:t>:</a:t>
            </a:r>
          </a:p>
          <a:p>
            <a:pPr>
              <a:buNone/>
            </a:pPr>
            <a:endParaRPr lang="en-US" sz="800" b="1" dirty="0" smtClean="0"/>
          </a:p>
          <a:p>
            <a:r>
              <a:rPr lang="en-US" dirty="0" smtClean="0"/>
              <a:t>The </a:t>
            </a:r>
            <a:r>
              <a:rPr lang="en-US" dirty="0" err="1" smtClean="0"/>
              <a:t>LinkedList</a:t>
            </a:r>
            <a:r>
              <a:rPr lang="en-US" dirty="0" smtClean="0"/>
              <a:t> class is a collection which can contain many objects of the same type, just like the </a:t>
            </a:r>
            <a:r>
              <a:rPr lang="en-US" dirty="0" err="1" smtClean="0"/>
              <a:t>ArrayList</a:t>
            </a:r>
            <a:r>
              <a:rPr lang="en-US" dirty="0" smtClean="0"/>
              <a:t>.</a:t>
            </a:r>
          </a:p>
          <a:p>
            <a:r>
              <a:rPr lang="en-US" dirty="0" smtClean="0"/>
              <a:t>The </a:t>
            </a:r>
            <a:r>
              <a:rPr lang="en-US" dirty="0" err="1" smtClean="0"/>
              <a:t>LinkedList</a:t>
            </a:r>
            <a:r>
              <a:rPr lang="en-US" dirty="0" smtClean="0"/>
              <a:t> class has all of the same methods as the </a:t>
            </a:r>
            <a:r>
              <a:rPr lang="en-US" dirty="0" err="1" smtClean="0"/>
              <a:t>ArrayList</a:t>
            </a:r>
            <a:r>
              <a:rPr lang="en-US" dirty="0" smtClean="0"/>
              <a:t> class because they both implement the List interface. This means that you can add items, change items, remove items and clear the list in the same way.</a:t>
            </a:r>
          </a:p>
          <a:p>
            <a:r>
              <a:rPr lang="en-US" dirty="0" smtClean="0"/>
              <a:t>However, while the </a:t>
            </a:r>
            <a:r>
              <a:rPr lang="en-US" dirty="0" err="1" smtClean="0"/>
              <a:t>ArrayList</a:t>
            </a:r>
            <a:r>
              <a:rPr lang="en-US" dirty="0" smtClean="0"/>
              <a:t> class and the </a:t>
            </a:r>
            <a:r>
              <a:rPr lang="en-US" dirty="0" err="1" smtClean="0"/>
              <a:t>LinkedList</a:t>
            </a:r>
            <a:r>
              <a:rPr lang="en-US" dirty="0" smtClean="0"/>
              <a:t> class can be used in the same way, they are built very </a:t>
            </a:r>
            <a:r>
              <a:rPr lang="en-US" dirty="0" smtClean="0"/>
              <a:t>differently</a:t>
            </a:r>
            <a:r>
              <a:rPr lang="en-US" dirty="0" smtClean="0"/>
              <a:t>.</a:t>
            </a:r>
            <a:endParaRPr lang="en-US" dirty="0" smtClean="0"/>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xmlns="" val="36615517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23782" y="2906711"/>
            <a:ext cx="3831335" cy="1665290"/>
          </a:xfrm>
        </p:spPr>
        <p:txBody>
          <a:bodyPr>
            <a:normAutofit/>
          </a:bodyPr>
          <a:lstStyle/>
          <a:p>
            <a:r>
              <a:rPr lang="en-US" dirty="0" smtClean="0"/>
              <a:t>Continue..</a:t>
            </a:r>
            <a:endParaRPr lang="en-US" dirty="0"/>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32992" y="795130"/>
            <a:ext cx="6197007" cy="5526157"/>
          </a:xfrm>
        </p:spPr>
        <p:txBody>
          <a:bodyPr vert="horz" lIns="91440" tIns="45720" rIns="91440" bIns="45720" rtlCol="0">
            <a:normAutofit/>
          </a:bodyPr>
          <a:lstStyle/>
          <a:p>
            <a:pPr>
              <a:buNone/>
            </a:pPr>
            <a:r>
              <a:rPr lang="en-US" sz="2400" b="1" i="1" u="sng" dirty="0" smtClean="0"/>
              <a:t>Working:</a:t>
            </a:r>
          </a:p>
          <a:p>
            <a:pPr>
              <a:buNone/>
            </a:pPr>
            <a:endParaRPr lang="en-US" sz="800" u="sng" dirty="0" smtClean="0"/>
          </a:p>
          <a:p>
            <a:pPr algn="ctr">
              <a:buNone/>
            </a:pPr>
            <a:r>
              <a:rPr lang="en-US" sz="2200" b="1" dirty="0" smtClean="0"/>
              <a:t>It is best to use an </a:t>
            </a:r>
            <a:r>
              <a:rPr lang="en-US" sz="2200" b="1" dirty="0" err="1" smtClean="0"/>
              <a:t>ArrayList</a:t>
            </a:r>
            <a:r>
              <a:rPr lang="en-US" sz="2200" b="1" dirty="0" smtClean="0"/>
              <a:t> when:</a:t>
            </a:r>
          </a:p>
          <a:p>
            <a:r>
              <a:rPr lang="en-US" dirty="0" smtClean="0"/>
              <a:t>You want to access random items frequently</a:t>
            </a:r>
          </a:p>
          <a:p>
            <a:r>
              <a:rPr lang="en-US" dirty="0" smtClean="0"/>
              <a:t>You only need to add or remove elements at the end of the list</a:t>
            </a:r>
          </a:p>
          <a:p>
            <a:endParaRPr lang="en-US" dirty="0" smtClean="0"/>
          </a:p>
          <a:p>
            <a:pPr algn="ctr">
              <a:buNone/>
            </a:pPr>
            <a:r>
              <a:rPr lang="en-US" sz="2200" b="1" dirty="0" smtClean="0"/>
              <a:t>It is best to use a </a:t>
            </a:r>
            <a:r>
              <a:rPr lang="en-US" sz="2200" b="1" dirty="0" err="1" smtClean="0"/>
              <a:t>LinkedList</a:t>
            </a:r>
            <a:r>
              <a:rPr lang="en-US" sz="2200" b="1" dirty="0" smtClean="0"/>
              <a:t> when:</a:t>
            </a:r>
          </a:p>
          <a:p>
            <a:r>
              <a:rPr lang="en-US" dirty="0" smtClean="0"/>
              <a:t>You only use the list by looping through it instead of accessing random items</a:t>
            </a:r>
          </a:p>
          <a:p>
            <a:r>
              <a:rPr lang="en-US" dirty="0" smtClean="0"/>
              <a:t>You frequently need to add and remove items from the beginning, middle or end of the list.</a:t>
            </a:r>
            <a:endParaRPr lang="en-US" dirty="0"/>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xmlns="" val="22898865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58952" y="1201002"/>
            <a:ext cx="3831335" cy="4312829"/>
          </a:xfrm>
        </p:spPr>
        <p:txBody>
          <a:bodyPr>
            <a:normAutofit/>
          </a:bodyPr>
          <a:lstStyle/>
          <a:p>
            <a:r>
              <a:rPr lang="en-US" dirty="0"/>
              <a:t>Title</a:t>
            </a:r>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32992" y="1201002"/>
            <a:ext cx="6197007" cy="4312829"/>
          </a:xfrm>
        </p:spPr>
        <p:txBody>
          <a:bodyPr vert="horz" lIns="91440" tIns="45720" rIns="91440" bIns="45720" rtlCol="0">
            <a:normAutofit/>
          </a:bodyPr>
          <a:lstStyle/>
          <a:p>
            <a:r>
              <a:rPr lang="en-US" dirty="0"/>
              <a:t>Text</a:t>
            </a:r>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2052" name="Picture 4" descr="https://euc-powerpoint.officeapps.live.com/pods/GetClipboardImage.ashx?Id=9e5eed81-6223-4784-9ce1-61d756d16aed&amp;DC=GEU5&amp;pkey=71025269-c2e5-4274-a3d4-e977e56f08e9&amp;wdoverrides=GetClipboardImageEnabled:true"/>
          <p:cNvPicPr>
            <a:picLocks noChangeAspect="1" noChangeArrowheads="1"/>
          </p:cNvPicPr>
          <p:nvPr/>
        </p:nvPicPr>
        <p:blipFill>
          <a:blip r:embed="rId4"/>
          <a:srcRect/>
          <a:stretch>
            <a:fillRect/>
          </a:stretch>
        </p:blipFill>
        <p:spPr bwMode="auto">
          <a:xfrm>
            <a:off x="0" y="0"/>
            <a:ext cx="12192000" cy="6858000"/>
          </a:xfrm>
          <a:prstGeom prst="rect">
            <a:avLst/>
          </a:prstGeom>
          <a:noFill/>
        </p:spPr>
      </p:pic>
      <p:pic>
        <p:nvPicPr>
          <p:cNvPr id="2055" name="Picture 7"/>
          <p:cNvPicPr>
            <a:picLocks noChangeAspect="1" noChangeArrowheads="1"/>
          </p:cNvPicPr>
          <p:nvPr/>
        </p:nvPicPr>
        <p:blipFill>
          <a:blip r:embed="rId5"/>
          <a:srcRect/>
          <a:stretch>
            <a:fillRect/>
          </a:stretch>
        </p:blipFill>
        <p:spPr bwMode="auto">
          <a:xfrm>
            <a:off x="4074885" y="0"/>
            <a:ext cx="8117115" cy="754743"/>
          </a:xfrm>
          <a:prstGeom prst="rect">
            <a:avLst/>
          </a:prstGeom>
          <a:noFill/>
          <a:ln w="9525">
            <a:noFill/>
            <a:miter lim="800000"/>
            <a:headEnd/>
            <a:tailEnd/>
          </a:ln>
          <a:effectLst/>
        </p:spPr>
      </p:pic>
      <p:pic>
        <p:nvPicPr>
          <p:cNvPr id="2056" name="Picture 8"/>
          <p:cNvPicPr>
            <a:picLocks noChangeAspect="1" noChangeArrowheads="1"/>
          </p:cNvPicPr>
          <p:nvPr/>
        </p:nvPicPr>
        <p:blipFill>
          <a:blip r:embed="rId6"/>
          <a:srcRect/>
          <a:stretch>
            <a:fillRect/>
          </a:stretch>
        </p:blipFill>
        <p:spPr bwMode="auto">
          <a:xfrm>
            <a:off x="3149599" y="0"/>
            <a:ext cx="1009651" cy="45719"/>
          </a:xfrm>
          <a:prstGeom prst="rect">
            <a:avLst/>
          </a:prstGeom>
          <a:noFill/>
          <a:ln w="9525">
            <a:noFill/>
            <a:miter lim="800000"/>
            <a:headEnd/>
            <a:tailEnd/>
          </a:ln>
          <a:effectLst/>
        </p:spPr>
      </p:pic>
    </p:spTree>
    <p:extLst>
      <p:ext uri="{BB962C8B-B14F-4D97-AF65-F5344CB8AC3E}">
        <p14:creationId xmlns:p14="http://schemas.microsoft.com/office/powerpoint/2010/main" xmlns="" val="22898865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58952" y="1201002"/>
            <a:ext cx="3831335" cy="4312829"/>
          </a:xfrm>
        </p:spPr>
        <p:txBody>
          <a:bodyPr>
            <a:normAutofit/>
          </a:bodyPr>
          <a:lstStyle/>
          <a:p>
            <a:r>
              <a:rPr lang="en-US" dirty="0"/>
              <a:t>Title</a:t>
            </a:r>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32992" y="1201002"/>
            <a:ext cx="6197007" cy="4312829"/>
          </a:xfrm>
        </p:spPr>
        <p:txBody>
          <a:bodyPr vert="horz" lIns="91440" tIns="45720" rIns="91440" bIns="45720" rtlCol="0">
            <a:normAutofit/>
          </a:bodyPr>
          <a:lstStyle/>
          <a:p>
            <a:r>
              <a:rPr lang="en-US" dirty="0"/>
              <a:t>Text</a:t>
            </a:r>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122" name="Picture 2" descr="https://euc-powerpoint.officeapps.live.com/pods/GetClipboardImage.ashx?Id=2f89efa9-bbe6-4446-95c2-2aa990675c11&amp;DC=GEU5&amp;pkey=8aa22bbc-4fe2-43c5-a47d-a9a8e2898717&amp;wdoverrides=GetClipboardImageEnabled:true"/>
          <p:cNvPicPr>
            <a:picLocks noChangeAspect="1" noChangeArrowheads="1"/>
          </p:cNvPicPr>
          <p:nvPr/>
        </p:nvPicPr>
        <p:blipFill>
          <a:blip r:embed="rId4"/>
          <a:srcRect/>
          <a:stretch>
            <a:fillRect/>
          </a:stretch>
        </p:blipFill>
        <p:spPr bwMode="auto">
          <a:xfrm>
            <a:off x="0" y="0"/>
            <a:ext cx="12192000" cy="6858000"/>
          </a:xfrm>
          <a:prstGeom prst="rect">
            <a:avLst/>
          </a:prstGeom>
          <a:noFill/>
        </p:spPr>
      </p:pic>
    </p:spTree>
    <p:extLst>
      <p:ext uri="{BB962C8B-B14F-4D97-AF65-F5344CB8AC3E}">
        <p14:creationId xmlns:p14="http://schemas.microsoft.com/office/powerpoint/2010/main" xmlns="" val="3038312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58952" y="1201002"/>
            <a:ext cx="3831335" cy="4312829"/>
          </a:xfrm>
        </p:spPr>
        <p:txBody>
          <a:bodyPr>
            <a:normAutofit/>
          </a:bodyPr>
          <a:lstStyle/>
          <a:p>
            <a:r>
              <a:rPr lang="en-US" dirty="0"/>
              <a:t>Title</a:t>
            </a:r>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32992" y="1201002"/>
            <a:ext cx="6197007" cy="4312829"/>
          </a:xfrm>
        </p:spPr>
        <p:txBody>
          <a:bodyPr vert="horz" lIns="91440" tIns="45720" rIns="91440" bIns="45720" rtlCol="0">
            <a:normAutofit/>
          </a:bodyPr>
          <a:lstStyle/>
          <a:p>
            <a:r>
              <a:rPr lang="en-US" dirty="0"/>
              <a:t>Text</a:t>
            </a:r>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122" name="Picture 2" descr="https://euc-powerpoint.officeapps.live.com/pods/GetClipboardImage.ashx?Id=2f89efa9-bbe6-4446-95c2-2aa990675c11&amp;DC=GEU5&amp;pkey=8aa22bbc-4fe2-43c5-a47d-a9a8e2898717&amp;wdoverrides=GetClipboardImageEnabled:true"/>
          <p:cNvPicPr>
            <a:picLocks noChangeAspect="1" noChangeArrowheads="1"/>
          </p:cNvPicPr>
          <p:nvPr/>
        </p:nvPicPr>
        <p:blipFill>
          <a:blip r:embed="rId4"/>
          <a:srcRect/>
          <a:stretch>
            <a:fillRect/>
          </a:stretch>
        </p:blipFill>
        <p:spPr bwMode="auto">
          <a:xfrm>
            <a:off x="0" y="0"/>
            <a:ext cx="12192000" cy="6858000"/>
          </a:xfrm>
          <a:prstGeom prst="rect">
            <a:avLst/>
          </a:prstGeom>
          <a:noFill/>
        </p:spPr>
      </p:pic>
      <p:pic>
        <p:nvPicPr>
          <p:cNvPr id="2050" name="Picture 2"/>
          <p:cNvPicPr>
            <a:picLocks noChangeAspect="1" noChangeArrowheads="1"/>
          </p:cNvPicPr>
          <p:nvPr/>
        </p:nvPicPr>
        <p:blipFill>
          <a:blip r:embed="rId5"/>
          <a:srcRect/>
          <a:stretch>
            <a:fillRect/>
          </a:stretch>
        </p:blipFill>
        <p:spPr bwMode="auto">
          <a:xfrm>
            <a:off x="4904276" y="0"/>
            <a:ext cx="7307272" cy="68580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6"/>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xmlns="" val="3038312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xmlns="" id="{10C9A191-62EE-4A86-8FF9-6794BC3C5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graffiti&#10;&#10;Description automatically generated">
            <a:extLst>
              <a:ext uri="{FF2B5EF4-FFF2-40B4-BE49-F238E27FC236}">
                <a16:creationId xmlns:a16="http://schemas.microsoft.com/office/drawing/2014/main" xmlns="" id="{05FC981E-EAAA-4CE4-A423-91C292250510}"/>
              </a:ext>
            </a:extLst>
          </p:cNvPr>
          <p:cNvPicPr>
            <a:picLocks noChangeAspect="1"/>
          </p:cNvPicPr>
          <p:nvPr/>
        </p:nvPicPr>
        <p:blipFill rotWithShape="1">
          <a:blip r:embed="rId3">
            <a:duotone>
              <a:schemeClr val="bg2">
                <a:shade val="45000"/>
                <a:satMod val="135000"/>
              </a:schemeClr>
              <a:prstClr val="white"/>
            </a:duotone>
            <a:alphaModFix amt="40000"/>
          </a:blip>
          <a:srcRect/>
          <a:stretch/>
        </p:blipFill>
        <p:spPr>
          <a:xfrm>
            <a:off x="20" y="10"/>
            <a:ext cx="12191980" cy="6857990"/>
          </a:xfrm>
          <a:prstGeom prst="rect">
            <a:avLst/>
          </a:prstGeom>
        </p:spPr>
      </p:pic>
      <p:sp>
        <p:nvSpPr>
          <p:cNvPr id="25" name="Rectangle 12">
            <a:extLst>
              <a:ext uri="{FF2B5EF4-FFF2-40B4-BE49-F238E27FC236}">
                <a16:creationId xmlns:a16="http://schemas.microsoft.com/office/drawing/2014/main" xmlns="" id="{6222F81D-28CB-42CB-9961-602C33F6529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White">
          <a:xfrm>
            <a:off x="0" y="0"/>
            <a:ext cx="12191999"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E2AD45-5A88-4EEB-A773-F4AFE73FD6C8}"/>
              </a:ext>
            </a:extLst>
          </p:cNvPr>
          <p:cNvSpPr>
            <a:spLocks noGrp="1"/>
          </p:cNvSpPr>
          <p:nvPr>
            <p:ph type="title"/>
          </p:nvPr>
        </p:nvSpPr>
        <p:spPr>
          <a:xfrm>
            <a:off x="758952" y="1201002"/>
            <a:ext cx="3831335" cy="4312829"/>
          </a:xfrm>
        </p:spPr>
        <p:txBody>
          <a:bodyPr>
            <a:normAutofit/>
          </a:bodyPr>
          <a:lstStyle/>
          <a:p>
            <a:r>
              <a:rPr lang="en-US" dirty="0"/>
              <a:t>Title</a:t>
            </a:r>
          </a:p>
        </p:txBody>
      </p:sp>
      <p:cxnSp>
        <p:nvCxnSpPr>
          <p:cNvPr id="26" name="Straight Connector 14">
            <a:extLst>
              <a:ext uri="{FF2B5EF4-FFF2-40B4-BE49-F238E27FC236}">
                <a16:creationId xmlns:a16="http://schemas.microsoft.com/office/drawing/2014/main" xmlns="" id="{081E1E49-F752-49CA-BFF6-1303B0A8AA0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912021"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F473C63-A2E0-4387-B1AF-DD4001A2C706}"/>
              </a:ext>
            </a:extLst>
          </p:cNvPr>
          <p:cNvSpPr>
            <a:spLocks noGrp="1"/>
          </p:cNvSpPr>
          <p:nvPr>
            <p:ph idx="1"/>
          </p:nvPr>
        </p:nvSpPr>
        <p:spPr>
          <a:xfrm>
            <a:off x="5232992" y="1201002"/>
            <a:ext cx="6197007" cy="4312829"/>
          </a:xfrm>
        </p:spPr>
        <p:txBody>
          <a:bodyPr vert="horz" lIns="91440" tIns="45720" rIns="91440" bIns="45720" rtlCol="0">
            <a:normAutofit/>
          </a:bodyPr>
          <a:lstStyle/>
          <a:p>
            <a:r>
              <a:rPr lang="en-US" dirty="0"/>
              <a:t>Text</a:t>
            </a:r>
          </a:p>
        </p:txBody>
      </p:sp>
      <p:sp>
        <p:nvSpPr>
          <p:cNvPr id="27" name="Freeform 6">
            <a:extLst>
              <a:ext uri="{FF2B5EF4-FFF2-40B4-BE49-F238E27FC236}">
                <a16:creationId xmlns:a16="http://schemas.microsoft.com/office/drawing/2014/main" xmlns="" id="{4E75910E-4112-4447-8981-4CA7ACEF9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5122" name="Picture 2" descr="https://euc-powerpoint.officeapps.live.com/pods/GetClipboardImage.ashx?Id=2f89efa9-bbe6-4446-95c2-2aa990675c11&amp;DC=GEU5&amp;pkey=8aa22bbc-4fe2-43c5-a47d-a9a8e2898717&amp;wdoverrides=GetClipboardImageEnabled:true"/>
          <p:cNvPicPr>
            <a:picLocks noChangeAspect="1" noChangeArrowheads="1"/>
          </p:cNvPicPr>
          <p:nvPr/>
        </p:nvPicPr>
        <p:blipFill>
          <a:blip r:embed="rId4"/>
          <a:srcRect/>
          <a:stretch>
            <a:fillRect/>
          </a:stretch>
        </p:blipFill>
        <p:spPr bwMode="auto">
          <a:xfrm>
            <a:off x="0" y="0"/>
            <a:ext cx="12192000" cy="6858000"/>
          </a:xfrm>
          <a:prstGeom prst="rect">
            <a:avLst/>
          </a:prstGeom>
          <a:noFill/>
        </p:spPr>
      </p:pic>
      <p:pic>
        <p:nvPicPr>
          <p:cNvPr id="2050" name="Picture 2"/>
          <p:cNvPicPr>
            <a:picLocks noChangeAspect="1" noChangeArrowheads="1"/>
          </p:cNvPicPr>
          <p:nvPr/>
        </p:nvPicPr>
        <p:blipFill>
          <a:blip r:embed="rId5"/>
          <a:srcRect/>
          <a:stretch>
            <a:fillRect/>
          </a:stretch>
        </p:blipFill>
        <p:spPr bwMode="auto">
          <a:xfrm>
            <a:off x="4904276" y="0"/>
            <a:ext cx="7307272" cy="6858000"/>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a:srcRect/>
          <a:stretch>
            <a:fillRect/>
          </a:stretch>
        </p:blipFill>
        <p:spPr bwMode="auto">
          <a:xfrm>
            <a:off x="0" y="0"/>
            <a:ext cx="12197951" cy="6857999"/>
          </a:xfrm>
          <a:prstGeom prst="rect">
            <a:avLst/>
          </a:prstGeom>
          <a:noFill/>
          <a:ln w="9525">
            <a:noFill/>
            <a:miter lim="800000"/>
            <a:headEnd/>
            <a:tailEnd/>
          </a:ln>
          <a:effectLst/>
        </p:spPr>
      </p:pic>
    </p:spTree>
    <p:extLst>
      <p:ext uri="{BB962C8B-B14F-4D97-AF65-F5344CB8AC3E}">
        <p14:creationId xmlns:p14="http://schemas.microsoft.com/office/powerpoint/2010/main" xmlns="" val="3038312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999E39-34AB-49F0-AB44-F8B282B01E87}"/>
              </a:ext>
            </a:extLst>
          </p:cNvPr>
          <p:cNvSpPr>
            <a:spLocks noGrp="1"/>
          </p:cNvSpPr>
          <p:nvPr>
            <p:ph type="title"/>
          </p:nvPr>
        </p:nvSpPr>
        <p:spPr/>
        <p:txBody>
          <a:bodyPr/>
          <a:lstStyle/>
          <a:p>
            <a:endParaRPr lang="en-US"/>
          </a:p>
        </p:txBody>
      </p:sp>
      <p:pic>
        <p:nvPicPr>
          <p:cNvPr id="1032" name="Picture 8" descr="Simple Thank You Slide PowerPoint Designs | Slidebazaar"/>
          <p:cNvPicPr>
            <a:picLocks noChangeAspect="1" noChangeArrowheads="1"/>
          </p:cNvPicPr>
          <p:nvPr/>
        </p:nvPicPr>
        <p:blipFill>
          <a:blip r:embed="rId2"/>
          <a:srcRect/>
          <a:stretch>
            <a:fillRect/>
          </a:stretch>
        </p:blipFill>
        <p:spPr bwMode="auto">
          <a:xfrm>
            <a:off x="3" y="0"/>
            <a:ext cx="12191997" cy="6858000"/>
          </a:xfrm>
          <a:prstGeom prst="rect">
            <a:avLst/>
          </a:prstGeom>
          <a:noFill/>
        </p:spPr>
      </p:pic>
      <p:sp>
        <p:nvSpPr>
          <p:cNvPr id="4098" name="AutoShape 2"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2" name="AutoShape 6"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4" name="AutoShape 8"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6" name="AutoShape 10"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8" name="AutoShape 12"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0" name="AutoShape 14"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2" name="AutoShape 16"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4" name="AutoShape 18"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6" name="AutoShape 20"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18" name="AutoShape 22"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20" name="AutoShape 24"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22" name="AutoShape 26"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24" name="AutoShape 28"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26" name="AutoShape 30"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30" name="AutoShape 34"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32" name="AutoShape 36"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34" name="AutoShape 38"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36" name="AutoShape 40" descr="data:image/png;base64,%20iVBORw0KGgoAAAANSUhEUgAAA1AAAAHdCAMAAAAkdGgsAAAAAXNSR0IArs4c6QAAAARnQU1BAACxjwv8YQUAAALcUExURTc8RDc8SDdARDdASDdERDdESDw8SDxARDxASDxATTxERDxESDxETTxISDxITUBASEBATUBESEBETUBEUUBISEBITUBIUUBNTUBNUURETUREUURISERITURIUURIVURNTURNUURNVURRUURRVUhITUhIUUhIVUhNTUhNUUhNVUhNWUhRUUhRVUhRWUhVVUhVWU1NUU1NVU1NWU1RUU1RVU1RWU1RXk1VVU1VWU1VXk1ZWU1ZXlFRVVFRWVFRXlFVVVFVWVFVXlFVYlFZWVFZXlFZYlFZZlFeXlVVWVVVXlVVYlVZWVVZXlVZYlVZZlVeXlVeYlVeZlViYllVXllZXllZYllZZlleXlleYlleZllealliYlliZlliallmZl5ZYl5ZZl5eYl5eZl5eal5iYl5iZl5ial5ib15mZl5mal5mb2JiZmJiamJib2JmZmJmamJmb2Jmc2JqamJqb2Jqc2ZiamZib2ZmamZmb2Zmc2ZqamZqb2Zqc2Zqd2Zvb2Zvc2Zvd2Zzc2pmb2pmc2pqb2pqc2pqd2pvb2pvc2pvd2pve2pzc2pzd2pze29qc29qd29vc29vd29ve29zc29zd29ze29zgG93d293e293gHNvd3Nve3Nzd3Nze3NzgHN3d3N3e3N3gHN3hHN7e3N7gHN7hHdze3dzgHd3d3d3e3d3gHd3hHd7e3d7gHd7hHd7iHeAgHeAhHeAiHt3gHt3hHt7e3t7gHt7hHt7iHuAgHuAhHuAiHuAjHuEhHuEiHuEjIB7gIB7hIB7iICAhICAiICAjICEhICEiICEjICIiICIjICIkYSAiISAjISEiISEjISEkYSIiISIjISIkYSMjISMkYiEjIiEkYiIjIiIkYiIlYiMjIiMkYiMlYiRkYiRlYyIkYyIlYyMkYyMlYyMmYyRkYyRlYyRmYyVlYyVmZGMlZGMmZGRlZGRmZGVlZGVmZGZmZWVmZWVnZWZnU3N32oAAAD0dFJOUz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w8PDzonI1mAAAACXBIWXMAAA7DAAAOwwHHb6hkAAD7vUlEQVR4Xuz9/Y/kaH4fCC5Gd3DksgBPsC7a7rl42tm76EE845zFtRDPKOVzzQal1A+lJUdp4FImpfThlGPSqlWOSKmwmJTInbrDdcyQ59pDx/TDnYZcMfME1Fijws04DWxUqJnw4LAZHpaEdcU2y7dXsc3R2RkYWufrmtxd/QP3PCQjgvHCyMjsaskC6tPVmYyXjCAfPp/n+/J8X/4D/iVe4iVeGF4S6iVe4gXiJaFe4iVeIF4S6iVe4gXiJaFe4iVeIF4S6iVe4gXiJaFe4iVeIF4S6iVe4gXiJaFe4iVeIF4S6iVe4gXiJaFe4i8xSuwHx/Nl+v+/H3hJqJf4ywskaoZt24Ym78Jy9txfMF4S6iX+/JCTI9wnlSnVXb3teS1T1zTDbLWJrcDslU8PG5zzS0K9xJ8HynwVNkSZzn3TsizT0DVZFCC4yZeuRyykEc8+RIBNcvoJrwJ01CK2ABId8NNATT25o6l3HY80smdW4yWhXuLPAVA+aTnYbp7oxyrFr+uGabcwxrYh7aSG0JWATNI6hIsCAxkEi9nxJ0NC0jnAbhzHHz//U/qTZE+tAveSUC/x6QMouKmJO4lKVmagAovnKxCJioWJozFBcwUAc0Aar67SGbfvEAdlx9cCQJIiS5KwcEZA8SiT4jiI6A9v7dm+JNSfC+gcmuJG9ov93traSo7ZjznQZ8r8Flu7r6cS/XsFsI8qRRdSgZJJ3jVQNXt8OaD1zkHhnIa2J2eHVwaQsB+Fo3EchqFP1JxJBrznlElDohLKqJeE+gtGQ9Okvdtognpte3sbgO1aDaFG+kz2FEWlUkl+b9dQQ5QU5Y7RtCm0qy3hf9kA9mxiy9ub+emQfZQdrYbsfe16oyV1x5Q1o1FARPHI9MLAmH4OwEw+DbVm+JJQf+Gon55/FEUjuuoleBwEwanv+6dPnoRhFD6L6HNPgoA+4/f9Xu/7vR47PA0eh+Eo+bPA752OxE/N2P73Ahz/BQ0TtZY9XAfkSNlREW61T7KjK+FOGDNCxSM78WwA0YncqZBCJlP2ohF7A86eW42XhPq0UdMk8cgwHQYqbJoWEzkUlkWPzLdsxyXE63/wgf8BpVTf8wjBjm0ad44UWRQQghAAKZL/Pdll+RQBpP+qe/RG9qAQyL5co4PYyI6ugF+OUj7FIZ4YUEpopwcUkDyNKMJw6AvZU6vxklAFqL/IXY3L7KBqCpD+Ys/Qv0j+qFSiRpYQqez4Lz/AemVMwm1p/Tve3IBPdPa7Wna0MV5lXrwMw27GGe0sNwmQIAj1N9FlDpSXhFoJYAZ9JTv+iwQQ2HblL4717PFfbtQxXr9MVRVip146aeXo11qr+STZ84ESiFzVfQ7OMjYxOTXCKFnNoDdTL7epRSsd/LrZyk6wCC8JlaKCYM7PVLXi4K3+TLZfJmE+NRhR7Ev8/vjKK+6/HwCKnBs66MWxmR1TrBRXUPcOK/S3hFe8Ck6Os6N5HJ+e4XkvofjuFRUMOMj4lCC0k3u/M5gsZNw28+9FzJC6WHVmM7wkVIrGD/3cDgY6O4/fxXa26kHD/ESbG9cHDOP4uQ/2x1c3CgCs1xH9D/yFLQYUh38SzkauisemH30le8Tv+2SlNSJgm85YSFYw4oi9sozD0/4/8hck2l0rO9gMyPvvUiqlGI/ZagpwOMhO8ZfwOX36JyEzs/ovCXU5OPPM9t/fzh6V9oIojvzMnfMz3od+/9qbG58EnMBuYFiXrk4o3fOD8GkYhr3LnGKfItBwGHn17AFvxg94FITHqeNBGQ2fPl45qjUbIx6Q5TUMObvZUQ4cr4Qdy/Q689McuivZOg8u2QSkKOtE8BmTZgiw5Q9kL1UNQPfjcTwednTyJ+OXbvNNUP1+PBpG+9kjHiWjm0oo4F5EH2DvzeSFBJ84rnNjwCFV6fvbyvhu9sSmqHgBeR5hw2znlawXAXrx7PqZC2WKApUYPgpFNfJvpY+0yKNCh85bT6Ezcjd8CKUgWskoYFA2YXEy26ewVim+lcM+PjHuHpEFEaXPpFl6dlUAKbIzpoCwcaC7zeRdW+rZrQVGXVxEniAG6XJUbX9MxVaoWAFd4f6SE6pUYtO6PNuHKSf3NHvADqpUGwe1OkV6pelw1etfEiVpl+njhahPV89qnw3izJemMwmVvlqhAx3ZZ9m0YG4CI7+J/qmiEUbnj3+5PFX50G5dXHtFE1S88ENPANKtWmgsTcxroUSHGtSQsH+ov2U7uE0IOR2GwyAYhj37UIDLqmUV/5gyQA3DhDVSmLrManb0I4GveadUAqFhgfvyuNNYJpSwynip2UNy0sS4aVBbMw84cdXxomk5zn9pf89j6Ha6nQ7xSLfj+T7Bjp8KQvids4Nb9hNmIyWIolNHgnowYWXDZi89DZ9TQpE/B0LRKb5VymNriz1mVKiAmxVQ4VgsDVep3gRg3YQozXhD31YBEH1JuC0riiJPoqsAkvUmvu8Ymma81XSc+y7GhHhUwQn8fl/nwdccQoeK4Qe+3w/WrM/Q9nvmZHAUaq08zmkZ4vHRhDWUXE99N3sjOInGnrfeLn1hQD8I1EPEc/vju8l0Leu+6W+y+8lXSGwDRE4F3lu/D7kJuDIddlGziU814R8/v1jG8zj8/n0Vzcd6m+kWqBaz3RwUxMFeIvEboQ8qeJhM/9tnH61mlEa60sJeNmiuUF6ljmu2Ol3SUoG2wChjcus1qr2Zpq4qaJu5vvdEUZTlA1FAtSoldhp2wUnjkXNbkE3c/u5337YNWagLxun5cDIjStCjjBqznahMaBXh+oRKVyQ65wVBlPbppFdYHHEC9kCRNU0/sW063zFutdhWJm7Rud/FO8kfLgMgRdVPTMt2HOc737mP217XPw2eDE+fBJ73w1NPKwt2q/s48L1eHHjxE4Ltto/vv0dVm98wnxJROH4WCdC3dY19uyQgKuFPgqJvowtoFJreVFFo6Cd5rZubcRvovUfWhF3odBz/QYP83YW7/akA+aHEsS+SokzlU0I3WJ89kAF0ekD6YVcU9FNvI5G2BnBPb/khJdKf/VnCHraCJz8SMCsvjv+/F392EYcdLbckKaPniXLkRCL9DP8nfm9oUOWQzkyJb2aSqdz8+O3kYB5gG7WfCgtDLNhLegHQwwA7mLTdllSpar05rU8g6dLD7bQAXy7T+5mq6jNJSo8Ayfx4CuVL2FFFRJXCCmzIJiWQb+UcvfAX6aQSBVG8RDu5FqGo6JckxbBabSo+CaZC4h8mjJnAcWzTPNG1Yza1JUmSf/nwWDf0w0NF2hPwEsOBjSmNPN879f1oFARxB1NZHH/s20bXf+RZHwaEDAzi8bJ/RII9KBKifEBuVV/RfAxq7xGByncCOPkRPj0GPZmjgm6CnaB4Q6ITUV5O98K3ciOdIDdwYCoVuJ0gHo8V8kIiF4CK12xqcOiU8ik5vB2b6YEWFZgdiwCdQTO4p3lPfc//BNKUA0gnj8fUoMgYxOhD/x+PqY2ePpM9ZgcXFz8ZYQmmpyoNR1Fs14E+xlWessjrf8mPiYA6sc43z38neQ+vD/FU604gmIm+4RF/iVD6sixDg1EYntEl2/dd4rphkJ/sYHKTECVUIXC2VKmptjcK/J4/CEIqiLAEUD4qgmpdXLmUj3JeiesQSsKmbhoGlQRUCrCgzmR3n5uBvmfyK/kDCmb2pE+c6NMnMwASxPGz+FEn7PtUpkZRJ/DobI+pFkdNmcT5P45Um5QUolD2qL6NsA1KNexrfAXfr3C3PKtaOabS23Z43Jx8fIVaUjtnKzcIE3TiKBwWelelWWhkfscEkOfx+GH/kmVqI7xB6CwNChmFgmByO4XUswDsER2dp3eS5/K4kcas51DB0aNmZ9TVoeVf91w5KJh+NJFJKYFyPAojOhJx/Jy+yp5Ln6fv9Q3GEWE4wj6mKxZz8223Lyz5iWCH4bPo/ASY42+k36APF72X0omhJ7MK7U9crhnAiq2Lan1n1/I0qo38vOfKiiznmcNZ6Ydz9cwQQkLyu4oSDsPkwY3jdEXlDlNCxQONQlX2Ent8jlAJFqfuMq5DKO2YahFJTMwGX7CIkjILkJrASa7lPIrHo/TeXMQ/SZ6i1mE4jpNrDZ86JclX6tDxFITpBKOkgqWa097mb/exJLXCd1WFEP7Yt+5jCtclHe/MpCZIEYzY989yI1bN51BXrJkQqlri7DobfhwN1qvRG0Jll/VxEaOFGZ/43Sh5VytqS19SusPUFkkAEGoIwu1lRaQVNAePju60BP0H1yPUzYxNfzrhSobsQWQKavc8jk5dZlwklGM/6KsXF2ET1XrRYyP4P5H4wr/Fg2+PR1Yj/Jrq2XFkvGGNTtJdWC1sJr/zSKfVCqCVe1AcpxHTxrZ7msY25KGlli6Hkt/bBsY2pRIw8QN6+4CVqM4lqf255E1M5aOnHwWkJXw2m9Zbjd5s9rCnALUiavTD1s36axCKE3MyhsmmdAGf6EWz5RzUQI09SY2/GeglTN8wgf2cXgtd/IJ+SG/ViN6WiNqwVGyxOxQ9+JeMVx6dVKCjq/65Yz1+fHJ84g/uHht+5BFvOA6CM9/DjvfM5r+oGUxrIMSlclSZVyjmUTOJc5AdMwBbmN1M0JxRDZAcoXioKMUkvQroMkLnX0H+J3oSzk4AnTOxK0QOU2aBNnE4UijMzTYMw8jfy57J0IoCY49Q8aAF68agCOCgHaaiaY5NFOnjkcqX+Jqs7SMAJDqjHVNRsZ+99+Ii8MPjM81r/k78Q4GOa0xwH/bb6DQKNd6KMm+BMrqKb0cpCCG/Z9brsNF2b2aPZ7jdTpYSbjeJojhswW2dfrPagnsElSppLASP0n2yjFAsFiI6mdzskjDbRAMN1e54/unpWY/Yc5JwAdchlJRp9BS7MjJ0x6aGimQ5Oi9KPHJaAt+gij481ByCrR1w4tg5Q/rG7f5iSDFHFy56PREm58/GQSd6HkWDQXxG9T2GZyxNkhIqOGTLVOL7TMBUba/TpuuOruw1dpgIr6VynH5ipnLmeLAKeaJToXQvpx6CfNyE/8XsiOK6CtQyEkJdrN53bwRhTgqiiC3lYuTAN8ArSWLiBPaZRDUdSbY/9uYvxol07cNTRfg7955k/HsVbHzqUPeZ8pYiZUnGFfrrIsaquryk0KEGe9Ygex+9mcPfMh8/PW3wVfPjWBcHDTVojgKJN85PXkn+QIn6GzksMxzrK60X4FmK8dvNsxU6w60JoZifu2rSm0tl1TamRJKbbPVM3gQ76W8pnWz0CoO3j7JbUro9IRQ0vGdUhVKRIGtGsxv4xYbsdVS+g3dezY6osGoMDNiwAcQI2vvKYcXaazTBvl7iG2ZtxxIgb+hQyolrboft783DCPwhXfW6YfTkCTUKH3VIu92yLWMGXVeTOOQSn+wnViuVyivMs36TL+d0hNQln5uhwCg2oZZhGjMCAme6CGzJvdlHNnKm1SdC9fgjP4yj3nhVjM2uP+d7gEObnlmNnD/2vfY32L7oBK2Mj8AL5z+mFXZDp2GGfSd1CyLb7pDNZBU0gonhlDobUiRPML+xUxjNxJX2mHrB/lHTyrOix3S2apHvudA3b3of//MGr0fpViovPT67kqD/nV/ODubACYGlGyen7eryOe18L/kCrt6l31g6pGsSVLk9hz7YbiFgpUSqvpPuFouprU6N2j/0rIzoJTGbqkq658t8HvRrSnzdmanji7iOhNqbbMrQ69EbjP/m3o69xUmqrOxagFfrEl1OGieVikEvyWpwIO/xhN7SyTRc4nXclnUsC406ZMmrFUaNLYobN6jFfYNxJvnOlQGVUySxXkI+Mlu7zCRX9qZ3YkvLbdmAWehK2XKzI/r0yt366+A48lBDFqAedZckNvSiua+BQYv9qv162/OH59H7s2uyH2+n52+G/9HclLI/7kuoM25/QUvdHprnhHQstpMUYYRuCUWzGWgB8zMkyNFp7NvHmsrKLUy0gJWQkhS8DBHbKZeiSJQD1OqI4WOxpI5SlxslwrBwTq5C1b6dHc2h4lJCnXQYcRnmhgC2v5RoKa8nCwn8vWRt1ZOBNeWJyrdlfSv53Yii0/+eXm9IZcDkAsuyx6jFHWWpUlPjn+O738wOl3AdQqHpXjEjFPOlaDJvSzyEyqHCnJucnBAKVExEz4oa1EJOHwGd2RyeghEl3SYogkiZSjXhvOBPHYk5WOzExOBWBVBWMkpy69zmDGVz5iIpyzmdvjZLAABk5otCq+TJNcCp51kgBq9Gi6SHPRZikAPwf4/9Yn7kKmyYT7vsEQNnDrO/1edcxpRQkaQPA10w+imhZM9hHlLD888YgqG7UlxVFT/v1JthWM+FpxTDmnAxhXe77kfPBOgbUvgskrbEMNscQsGH62/MIqrMrFiG6suKYQ7SmwhFMQuWSQA7mnhsGJrgJiGAyP0V+tNKJL+mT1Q+/iidzA0qn5g8jrq3Zu56pccGFZ4m1zKOfXW6oFvLjoAM11H55gglsNmmKiUBI66kqP+5zM5HMd/YFqmEYq7OxUUduEuEejWfOrEKHBW/bLZzd98HjFEVAF7fhn9zZ5s9Sj6NkmsLEEY36J92Op7XI4qq6tQYZq8WQ8rN5p/OKaO1mYSC/mxxtF5QIM9X48FURMhhf05cwO75gje56jPXRT3V9TjeGk/OjTMn0dz6/HbTDTsaPMayFfpeRihf0v47nYc7qYTa3V2ZKIdIqtktIgoXzqgIyE99sikuLkYDXw3kktkTQ7pI7A2TGUrf1n+abbFtDDvvP5pAGhDjrt31vsA+TFAbDSWnD9c9Yttm05ay2mIIy9R0Spw3iln7L7MxFNIJQAkVhZRRUUuTpiqt9oj57pX/Mbuc+InbJQkhOVyo+VyHUKAz+bQJoY7UMi/ZOyVF09l5copvWm2HT1Q+ehHzNUbw0ljeXukSzUDfDG5JenoJ0v/QsW1MyMPuo0ceZU1XB0CQD6gmIuypbrroC6alKpJ6Gn6XuDlf3WrAgJ56hu1cPgFsTyZ5eaJJU7zpzU39a+PwR3klfD/8Qe5jIYmtRZfVQ2YGSLGV2Ii8E+9PRtCeEMpcCNm0YiKog8jePk4JJZ09CkOq0jJnTYLkXQvQqPFE582CcKLGw2G6hbMB6pqkPaJ/Qj+DLfgXzwMjaJZ3Az9qlqAfUDlHAXvhVy5ZQpdgzu7TFJJnKObJt4KEa0CTuRIvz7wTwuQWtjJDWnARnwomWa9lNhRLImQiQKSE8jDxg9B34EQOqWeUPsrZbECeP7+gWiDHweBZkYfyWoTq7mT3I08oXrZ5SqgGkA4ExdwGYqryUWzP19VYIhRn4qTWTw3WahAmeTyAubIARA1Bkg3KIBaIkSgLkulYbEtZOZCERkM8CbreGXP3+T41fSeShH4+xx09FtZbXClwbiZinXsF0G/dpUudJ4JK4uQoGySdx1Th1j95YByDHOXShNgohjPNtEbipd0Z7gE7SeBFzL9Q06OZNJoQirMXCGU+E8yoI31ZMFJCwbcftPT1WhZy2ZxJJs+CmJp5dTcBB62Psj9kMRbx+BSAYWzwoB2lN4iqgUrDbxWt8avBXN4LEP1T7JL2WaIBwQMoqZAHh9NxUCZzHlNCgQZ9oNqvpJqjdjxxSrCbTn/AJH9w9IQSikVqpK/BzjhAO775OL/EjDuaIBD/qGgv8jqEukkmOyEzlQ/t8Lwhy5ohQt1y9ZkNBejJIZx3kJLp+jqBFaScCBh+6LMHLaFu0CsjbYwNeVk9YX7x5MAYm3VGxu1tsLCs16z18yeDGMolrlTmwXa9Qfx7bd8Pw/CcebM8r0OIo6ueWeFLydfBTn5D6to4jBadRA2fecnZdyBv/Fb25AwcTvyM4shXpP/c/3f+7MLsiXPPWXCbm9HpM0t6d9S1UkIxrHUnVKWA0ohKlWWdb6xc9arlQVISkuHi4iLSWyM66c0odRchL1JQMH5eWO0ErXiB23cmy1oKlgdFDMt2qWVDUWObg0gT3pwSiptGx9paiYdNyHOvkdo/oCfyJcHer0wJZTp0pVTf1UfMh/k0CsP3dTbfSnyj028FSBgIX59qsWmgSHT+kQT6q5OHr0UofqYaCbrITluT1F/leGQeKv9HtcxtW9qUUKVkh9vO7UUCsqTyQUXRdd1gUR9HLLAcNRR86jtf2UXw9flhXAJaCAa7OtqdnbpMFwFKJCrIn0STGZV4jtn/46BtKrv0fnDq1L35SaAt8Ynp++E+v4PoZIsT58sCrFPGm6px/uPzOGzlrrj1OCMUXtjP+m1qQpthYEAjlWFAu9/+wcwQWmIIMJIgo+dxHH5TUZM99RR0Bv3j4quuFigB9brkJ39LQRkVW/SyR+eYuSShF8rIHxxo4er8QjoGacLHPHbTXaUpKrrv4q4XZauLSImCqkCcRfwBR8mURItOUcCiJgGuCg7gUZfUJ14+el7MI6A8EqxxPGIf2SX2F/jKjmT7RP6uB0Dbq6uTVKlxSq3BAX+nyHF+PUJNl0hKKLbsaJJEb5akK4fCPcApukLXBEYoA5XeoFcCWtNVkl6VtyShcqCqXonjt3jgn4KkcOplKL7ZGwFp/chjy+lFFLSpnock5QcXMVZcz6bPjkcBK234PP5RFBCtsZjEdi0cr+ATnWYk9B4/bQfRbNLncJL68CrkGZ53D0wJ5SzEwN4dae1nb/3svu2lKQgovIh/Qqo8S7GDO4Kk5Xez2Hz7t2wBiSJfp2qlmXIhC9z7/dzNW0KVfgwQ6yssIqq7poSiYxsTqEVDK/QaVMpHCos4L/Fi5jmXpnObgaPSOhd1NQVozelYu/iJ7wbRECexuFCuSbLM7k5tSruZQ9ZkgVu6VatoNl15DNjwfFRpSlSvYae9zwj12qNAs8Mf/SiKRkPfc7B36tuS0AnpRIeeDYCM/TCi8yE6jx73bFS1RnaBEXg9Qk2vTVDZ0kAJBWz9yGlISkWz7jpI0qiE0l+t6PReyI5sGrlvB94vrSHUFEput+XTAjgkozh6QiSzG8QWlCBRRKe6T7q7JYMuCdrD2AXQ8ZOyoUx1CamS/gm9fMCMT1eubdD/U/ol4XJINYMxSAfDDpVwzpbAg4wXS4SKwr4i9ePOZGP3Mb0G+h6VEJeF0PTn/EA1wsRTcLhLBTGd4Tm1b6CroLLuTiS+fEarJQA3iZ5luLgYhsTfffdi2PJCpeZFyfbufvSIfnI9uMinGInBY0kImRNmAcfTqEeqwP3uk6EfDsL2LyZPII0KbcWGfDVnWmjTgVKZVx1arovpdKzZGOvaIbCoMYFZMlRaDsaOI892SI/l1fm9rq2gveYw/jr7czvCAtWTIBL2REFAb4KG6o2mmVKL+IQSCtSTgJY6LEFVQ3T9ozaTDPkavUBQr36Oae1V8Xiu2BqVUNnRWiRW5KcL1I6jtqXJp0gVkPIaJJ2AeEwAHDSRI4Gvbu/4Hci5Zu3YiyPf6cXPo9O51fTqAPfi1boCt+0zDXO2KzaHwywgTyUNP79vzb+b8YizM8pl4PSYyDjytdf0YboLE8TPmCsENMQ9QajPm1P1DlsuqCJPrTj6n8A2MlMqPD+lWhq9q4UAElXr6SIzt0ZmHw7SWnfJZ12MDP//gH08jjTYfu7boQOplvmkTheSJ+YfZ950ngPa8PTn6ALyr5cF9a1JHVek4tPg2TjybTH7Ioku6nVeUGqSMHUFznbmua+0k99C5qqEr7HtJLjbaDTYJyYSimeLZuRjQ1NVVTcMi/iBb3vJ8uZSNfhhk21qi5KiGbgf+Pi4MPjoOoQCS7EO9DJubJVKSaZ6kpmXjC+XLF/0x5zqRm2o7OjTxfZC/P8SoH8xUj+neJqPCeKrEEBjFDs36YyqYd9XcLtC768De7Kwh37o7fBf8a3g4zhcznPbHMC++OMCRgKPeQQKtOFDOvMY6ESYc9CA7kQwWUwpBNkuE109jcj556FeVxycBtlC74LaiPQFrrTUkQn2KZ+epjpgDSFhl+WVZOhUFiIe5wBkL4oD25QFYSdnTU0OtexDGC6i6I7ex6FWc0euL7jxqRf1BKYBHvKHUVYFbNsa/VO29G93F/apGWymC1EopO859rGQSaP60RGSJFbHT/h6LmpVnQo0Xugkb52kjH6G/i6zMGMK+lBIDGMr1XIjOkjDwZPAu6/Rz8fJZ9ynL3zMXgqCJ2HQb98Va1tfDF4ooXooTW9P8GqFlbhPitzDekMQpF9Wdf2OrhtHLGxTEIRG/W//7TqEcBu8wvxxYFNLZDY418KlNUb1JJikZvaisUNtmMAXyzKBsOkYikhi3wINA9U9EniuUBE1wGO9VLHjMUtIuCZeseM/noYILkJ6+vHHKzSdBMqHOUdEDjNCGeEOL/hRglH4lS16cQTVvhM5rSxqXVQVKRfjmwOk8ilOYnGB1Ari8Z+kJbwpxnGnSLPJIITZO8eBfXvKvMlVQEyG6etM67twlXGoVexngXKq37aDuPtmifKJSgHgpJU8kRelcXTl43hZRAnkteyIcjxbFOicM4X6ETihNgb9vhn3d1gQbAbUEdh2DIR0dlIgRGXTBPU3pUQ8GNlpUoTMy5d4dVsO+3M7e37kmQhSs4u+stXIxy7P4TqEetNX9xVV1bTfNU2L/kuKdlumdWLefatpWxZz16nasWGaLHnXsd9hGfDWpKi3M/gH2eesxbZuTws+FOGm/AX2a7VKgg/nBOMSOPsibNC3lIDRa/wU7MRxIAlou0mHLtLrzf0bXDOOjK+E5+6tV+in6aInSIrIsn8Wtnw2BmjG/pey4xWQCc6VVppDIaGm+bjG4y+UJ4IlijB/HL/7iuA/1YH9Uaafc6+mRvgiALOfhuxN0E1cnPQh/ZBE5ZtkWhSimuxdpQjUiUd29jUVM3uRLkQXUXeoATs6JvZ9Hx4982ol+F6YiB3oRQc3eMmP/2Wa1iQHs8C5Gcw5bZcBKgqUBF6pAXUH5HPCwL3ce+FDj5B2UkL+1O95ybaM53UYPPKwM2QLfJa+kVx2Fh5FqZRsO+JhtgcwHhxNlsNGWhNjBa5DqJqh32ER4JpOiUOlEDXVhEYDoTdhjQqg9D2pACvzTHIlqwOsZ81bRGkjnemkI9+5dOLqLHYYkMNFJYYC+bl2JCthxJGjW7ZpSqqqNOnSHFN5P2BjN3al+s6O9WQ8jixT//luV+UPzgLP8zECdL0a58uhbgigtGwy9gvlE0W5+HSl2WbSHIA3CYTXQgRYhAJDGJLqcaQ0goGsOMHT9NbXbfLodAU/qBZ6EQfJjquVMCnxSCR0opjwtQigl72RGUrRimZnk4qs7APp96Cj+DE88ZWADH30v6r3nqZqHFVIve070Rh7SRUiLfJXFZZC5OezownkBmoABSmQ29G0/dm5VlU2MaYQFaFxi8olOvvoRLynJvPwCwz0d0NgX0XtxuQ0WR2Ws0kdEuN79FOq3dD3MPEG/+rZk7PJAKIXqvLR1W4+fGUrn6JTjBKE64VGDnCjAo21Dl2I9GSTZgGAuFJnFdFmyNSVi3iU5BzMgerSo/jZOZ1RMhK8i8f7CIdtltFbNel7V7q214OugHQ+bbSUrEAxob6fTpyyGqHqhFAsa/E4ch97d/yR50fptp9toEaHqVcUtTqdSJkN8jUqkbJaWu2L+E/pFWvOJF2acnP1985gsIqqUwyXW3ImLtIE4z+9uAiG/QGSBrIXe6jc6GdOTXEwInfu/6t3eyYK/G3gjJyJjJgDp35vqvSlEJRalRNsNlXq+TOV2wuyPuebrbyVuganSObkjFCj0NcyEaux6plVn9h0NXXdjt+b1kNBhbWPrkeo60HA7iYsYeD+s83KNgj+HgxWuZqFASqhpbs7h6odsboI6UCmvzLkH51HlFrxeehj4+uWplOV73m+3NimcNkXrevOuhaFhPIzQpWUqFFJ21YyuLwWD23ziSfTi0zGHNiUVw5dVqV3nBbxOr7vJdJSji4uJj420QsGrgZLu8/oRyRjEN3PL/QrMfvSBE8n1b+UbPDJdDjZr4vwa75UC/yI1EvS6fMkpql6HD5W4Lux/7rr8vIIk1HhgtW0F/b5kSoDXl3080i5oMwlgOYs1nkGFm0+QZhGufE3FCb/q0FIHEz6/iAY9LLNhhsvVuW7Hiqy3djFl3kKUoAde2g7+qV3kwqM3mIR3gQlZQNDp+53LOI/myfTAhZfpPrQfK7ShmixPy5wil+OQkJ9fyqhzqXqbG4TqjUZZmgjWcUZobDEAVfheCBI4m2q/KSecxRcxLOOGABBtl4Dj+l+9F9obK/z8SWwsq+cYKAnmyTlu5mDZf71cTwc6fRE3wbczzFptUe/zY48BMkz4r/Z9Gu8W7QXx7DNionM4RVBAXChQ6i6jk98LZ8/PgWaEWpsT2xNjeVDgSAMx4GH7aZtm1pmr0iF2VwvllB5PXABO1aTqqaIGCul+TyA6QUj4qjz47QSgDxbdWll1cuO1kEZeZqAbism/n1vGFLNrxgfZ79D/1nnkmioBSQuE+jH8fNclYgrQioQilOVj9cjCVBCZfynhBr7Q0vzP9TtHyeEqr7TtqxTZvyxCqTJn1CAzkWY33TPUGeMooRiS9VKRwaDhEX6UlmkMzH91uy7LxKxBrqPU2cosiZxO/QN9L+Li+5xaL3KS4PoVPIeN+rkRxgA98KrD7SjIdKyQrOrwUEyH5l1G/EsIjZ7lACaa/nEQ7ySUCx3g4LqI6Ohl7nDjJRQPqHGQWJdRXHWPUApvJcvjlBQ0xTdNE1NPTw+XtTXqmozWbg46LQ3mFa1bZ0uVmstoAwljUwd+DmUpEf069ZGg1JU7fNHnqMI8LUq+PwOauzL6olptRyMsePYFiuVdoeVFlTv6IZp27ZlKA1xVfmCdXjbAxzsRU7Pv45kS1AWh6u9GTkvXyyBpJx0AsKr8SODRJ4mdeL0fOuGtdyq1xhbK5kKTManjwvSUhM+codeh2qUbPE7ObBywX+JF3Sr7gVaRkWQtNOcIQrNm3wjGOuetBOcBqHG37TPfQ++j/cee/H6jFAOujhNAUnx5lE+A4pBdC/ZKIQrayFC1q6VMsZ33yVES3eMuSQnBpyNfZf0gyF9NRxkIbF/DoQSCLZMncW36kb3yUKbBGSr2TYrBzRvA8nDHW3mmwbA8lXDXP5EdCbzRw9Xr+szgA6RdKdDOgTbpvHr+7/QQHBnunVaLpWycEK6qCe0LfHV7+GrCSjeGUHYjVQe/PXsiaujmFDd0+xkKaG2f5DN2IRQkdkL7tmnT07H2bZfbutwgr2oIPGU207UR52vsMFYWNhqUqJkVCvaj5qUMyxUhhPzptSA+fhBbjWzMkZN9GeFg/0oVHpG2fpJsMcBJ8Z3BtDqHYbxiqYb86iZvf3cHYBzG908coi6IFIXl+Wb079g/hmQnecbdEk4H4VB8MMgcDJGVjqJ2tqha8BwkFT39iaySyyUoy+IUEDzs+WvxAPddn5+7jJA21Pl9CyBdT9YUUNtAeBWK2TbVmk+VTFAsxOMPHJvRV0ne4ADY1JMphANv2NIgiCr2m+bzFj/Z57vP1q38axsVgp5htLhSO190paejYLYZkAmsXxU5YMsXC+Fd1ONR0T3oo6gFH839J4Vjm9N7ccBRCQ8dc2j+XcZMQGAzUopJ/GgORNSS/0Wge6PWLHZ5EX6/+iYnDc9020bkY9KNTc+v6cMkBSNoku3Hpmy8+jB6ntQRaa3IHFr+vGxYRim2TRZO/0Wxi5xWYk5jEnH6/UfPeqfpkG0qTeSCqFR+C9OU7NSHidGLyt7n74WRakw4IBdOA1eCKFuyhjv0hWQLuklKqosaM7LbSCbZhYfAWxDumwR4pHb9SO/08FmtlYUoQqh4qNKUtJlAUAPNvEByCE2WfV1597X5NtCnSUXrstOhf1ZRMtm4HbD86fyZvsKhSgiFI/TIi1cSYlEyKZ0Omv7r6rnJ3ow0LarjeLsdT0uyOlh4KCPeZM5Jy7mtwm4RnThehEV1POiAE7dD88fLdnJALHq90YrNVMvovCPVOLsj8aP6qzBje1i+YlmxU8Os7evB7J9V4JJ1fcULMYN7KjYX4q0RB5lTtBvWtQWMUyrab/jum6HuC5drM0kX0jR+reTKAuqMGcSdPwMbzO5EKWsAemFJRagb9GLhsofhr/KXlmFF0EoYHiGsCtJMosf1DuUOfhn52UQx3FqeleAkVeBCwDRNjr9DXowG7MC1HQn8oi7UqZI2uXfxPHNniIJkqzplFd0pAnpsAsogpOrKLYZOOBf/PfY2sQXUwy00FliCvvpPttT2qmbMwk1fnwa/A31nERR1+n4QZGznrs1nNYGWQFuJ3xYvnvB5thFb3ryyMYmutMz/AuPkiR7MgNIWr4k7y9cB52L+J32OL4IBs1Wz4y6kNf+KBwapof8j8bL5bCK0LA8z1Ym0Xz0TCTT7ZLfXVqpS7LLQ2eQ5iBSJOWz+Jv0sqfFqznY2WPTjBN+SIcuonKUXrINhd/qh51MCoGJ9I0GxDrScBD1i+3oF0EoLeywuscUvp90na+yOPl5cFqqBwBrA0KxSCr7TL4laOtqdDJA7TjoH62WeblozTWoeSEhlirt7e4iIekgclis1EmXFFFaCc0lwTnLrLk+YBGh1FEQDIPhcDjyYLUd0dlAZ0Q0CoA4CIJ+3/PazknBN1faSUZ9IaAfqfeohKIEyfwaFO7Fn12YPGAp40S6vVAMDwhuSqmk6NlK6HHUeJNOz4sx0aOo/yZwoqHUainBW2HOfb8B/qZyz/O9h65jO5g88jx8Z5ViUZIIMFxBy3auV6LuialxiSYLwvjfDPygb+c6cdUV7Id0aKMwpIP7rrJmdXwRhLItyIJfE+wxLa3a2l1ijZaqF6tqvq8EdM4GwZpS/1P83Mbr2kqUheCuqN9z3E6Xirq0KnrRt77x6LLYtpW4wYP6vO18VcBewUWCxs8Iiko1l0N6jwE9VFVFd96lFnONxYElS1MBlOhedrQSd4NxIp4YLibZ6jC4oA9ACSDz4mJo6rKJE9fl5OKAnahNxbq2Fv9bhaqnLDpDO/d/GnnnY4fHRAgvwkXD61KAXUG5Y5jG8dFevWiGCx60CEoJxbZ06Giwn8lhOjQc7GWEopQyiB8EZx425Z95Y2HgABSUI+3XFemSO/kCCFW1c7rVdmL2tJZL72mp2N2YUPTuNXY/0SzcFPpAE9HONoQIfelLLCYnVzlnHtZy0dtF3Fyusf0CUEgoOiFybqx0hiSHlwL01gVCcQLzm09x0X+Df4Uu+HoSOWtBL6Sr+TeR9+8uLkb35LrZy0JgOEDou58Hk0SlRZRQ+D9RtjGXYDjsC1JwbpI2fxL6LJPjGsiWi+zXMridHqo/eOTrzJtXq+2gHYRYDSAK9oPebFSXgvz6+QYVCmvWofxor8YLIBRgES0TgMTNkkRXzYFTM0LZm6h8CS4/+RcD0I5c9733XMfQ015xX5FW+yWE4JLUyFcP2p7XucyTshrptRZc8RpCXRfq2ohELp+1y4RO2+mYlZIcBBFllH8RmuehDsVz9qZz9twk7BcmAYXBXEppDqD/Z91K6lHrI/VpNKjrg7oZR+bmUZ6LWFeyndv2idkkBJOHvcQi8X3v0SP2awrPnwvLy+TW9fEiCJVvoQbusVu/XJWQkzNCOZf6zP/cAX0bUoGuWy1MOj068t1pw8I8QHdlEbHq7L1q8B5pB/GVSyNxVFm7azlOUy9IU4abZTlfATV/bSA5p7A5nyJR/KhkOne0OgRyRLW+izN0Wwl6LImIvsBa3lCVDSUDgVhnr4tZGc8FKJGbuKjH8QNj7CsDGVGOBgrHK2sNujU4KGjLkQAcOUlTifY71l3DMBIfeoK7d+9alk0NMIz/zxvrTJvgkxCKzpstqn7Wcrlc/KuJcFqR3CelhKr8hREK6Y6jrkw44uTAVSVRFNH29vZrr9GJtrQFyqAHjVUFJfZmFsPbDv0wtC52Zhklfke9fxo+9v9p9+HgWeRrq9K7bl6+1XBFGPGa2mBcCfpU9kxMqMTxlVDn9I5sn7OwpI8Jzz1IPRYU4ZBFKkVp8UfQ0HCvODFxd4eq/8/p352Pzl3on0hPI7p8QRx/sI7gxeD219VK3Da9vh/4vUf9nu/3U5nU7/epmErEVYI0JetF4RMQqgqRIKmGbc/5UGymkZrq0tTLCAXwsr/izwPQDgJ/8NHZ380ez6FqRh3MFrIuIQ8eYLt5vGzk3vji2WodaW9WwMtu0xsMBxt4UiYoA6n1g4Do4s7rVQC297QQC/3+pP3Dp4da4C22KJiiAhFQ6Yyfs6IoKKsuLiLjjv2YvhQK+hllFn2GmkOSwKKeLv4gDerhSuscrEylSnMlAuxBMhieyhxQg7BXmAO7HlxaE2I1uJ85s4z+89OvUHOpkebrCgJLi6rXd9i/HeZMI7mmK58c1yYUJ3wviWXQNH2uPrHNiGNpSyoxK6RBAXDjL4JQyPcUCGrCo0m3pHkA0kG1bVhHgqJ93Xbs4xX3yPIXknFScMpMd7J/nx7CwRUklOIF5JBawWmdB457faC2PePZ2kTEFwH9PKlBvwxkYi94OhxSsZO0DZhIqRTj+AILJ2EcE1FN+cb0v6D2GYXtLRX2B19EUuEpPvd82H7u7XC3uqOegILrVeXlpHWEqj9CR12duBWO32JRwQxblNOJqZQa6SCpy3MlgMKGPtcnFLQ8PbuQfElwnv8WI84yobi91OMMyF8EoWpelta8U3DbqCaPdTmpgdEQYNK5YwHoh6s1A+7Qr07iIO4xbn3hkr77OQA7ZF0qc5CD48A0wx8NPl3FGAar+7xRiyRMlLg48gTUZ4xaAKtaSZ/tWz+cvnYRNWCPPto8mL7SZn98EWEj8mHFCEOdDvi0TPvVQAm1ELyXA7fzfamj/4coixGfgMsHrgBv2pBzNuaUb1ulcplt/94EoFLb3oYst1eSFM3ChJBlr9sE1yMUMt0mmmh1u/4vZEcMd79Gf5x8fckKEdKZ/BdDKGuAMoY78+W2ppBH79pJmATVuf1/utypnreX2jil4NRMQtH1zvjB6zz/08ONnRJ6oCxQ1+2Q2MfKLwSF3R1eBEraOFXAlwGQymx2lfk5qZocX2QGVIbsmFEufcD0wFhiGuI08fdybCnRBf3L5/1RR5S80EV08MpCuC5woxCcuO7P4HuC7lmOV9+6QWUTD14BrHw+60CWVAxi8c83vWwHDCD2NAVVA3d2GqKsqklVlBbr2UxYDGCbuC527pmq6pwWqSHXIpTsfg2VX2W9BOn/iMzl1xusT72xVO+e6npJh4EaWWlD0eeuyLN0by45Sh5TSyj7vQQOBtNFyCioUFg2e4gVSKd6X0M6UA8XP2wvLNCROIMu9tScRIK+pw3rPIcKkzmX0F2MCto+JYF9uyZj7+kLqfpcAOhNYmoLkV4sxFM5NOHPHMGSw/EpREE8st3EhNroNgKdMoqiBfWnYZZ/8dP++GClM2g9uKxI2EpwO76uePFzv2lbTda1xXvkeT3myPXYESHUXnZGWXimTtiuPn7Q7hDSJZ3vYcf+lmloqrJP9RZqd1Ei1kAlO8WkFdkqXINQLOxUM23cbhOvTXwsOXllKCnRbiT1l+ZhKewmgZWEAuoenZGJsZgBJbtut9CXBNbmPLUnRWkCRdF0G7uuY5um6dCBcgRkT1TQJZSErI0KBZ7ULl4E7I4wC5hksL3FHVzgFw0gd9evbJNgGD6NiBI2Stz/PtxUQgFzlGUK3KBqeZVaUvuB74lNP7DgASuv/2lB2TjpGA5yjEpBSZRSKqHWxdhqUB79rH92otR4KNraZqJVTz5Ct+OsMHXNCqJpl6QrQegW/xm3Tf6f3rss/IXBtgxdVahiT6EoqsYcavTpVmaw6jqUfmn/l1g+M4Q11u2domAztCQV7fFfg1BfCmOP9HxMjv8vAWmRW7yd6wrPa5Tv3OF/kz3KIW20C7CwYqUHXuh7LL7edjxMgocDz+97A99v+14n7LkPgzDsh9GHnucmwDbxSXgajwOi2YGJidr9un0n+6xllDJ1kx7BEBeEMnCNx7aqW/dsu/Vt+6uL9rX+pMhNwJl+BXimLO91iTJydNtLc84vh9D+RSV8mHyTcNL1fXJPIl5wRhwVQeHtKPjUzKgKiTfe1qLK3EpktLqIjpMZl1TheoQcqv+tiWDPIakqexGdR2HkghIv9s49VgPnKsi8DG90EVdieQ6lUhLxSk8n/ccAFFm8RW0fTWO5r2y9ZBXuNM0wTMux3zLN/3vLupt9L4s2pXoP03zSJ7Jfi2BPlyRWEGkVrk6oshTFAUtuDP1wHNoW4C2m5WUoKUw4ySsqNiZ9uKmgslhJzKTwYB3duoXS/K7uhWchKoj2j7BJcNuyPOPhH/iq6it4aIBfCs+j4Tj2jTuA/XGlUt4hrm7GT71vaUagE5s7kWwzV0ZqAdPN9BpeY/lqvnliHB/KPyfs7u7Ol78XgkJP0JblAeBJpfJnWl2JjsngdENCoV4wUMUf+GgL4WFA7P/rPS/88H6gIdkk/aCnPbpqJuPGEEYXG3v2a9ME9lX4eJBdK6sFFccK7H388WbNpMpy4jr3A78fHlT1MFRrq1XqOTArA0IkCFRHUXX9xLQoLwa4ab51Ylnmia4riiIKt+pUNUv/4IBYrX549n4nidKkICm8Tqfdbj/ABLfIxF+fFk//PKyCOqzDKrWp6ISCt1KFMplbEFXos6hObS911nd5HteQUMlQ0PGjv8bxE7q+mLkxLLHa69x+mm+7xZcBqCNBTk4KYVbSoE46mHS7WZ1Br9NNigSQuN+qQVbeiriSrUmuQoWQLHt0culGaTccx9GTUfx4+kXI12wy7rcly5f9s7dgS7SXK1gtADQM/8m6mXQ/xKT3h/7pD4LT/jyBSLHhW7K9G6CvUWO325FCw+4YWSG8SwA8v64G3znsD3TfP2Jt8Tjwy4oWDTxiahICFWWzz7kGrD+7Qj0zlhK1GoxCE+tZoY/GF57WT2oobZD9xW0zpl48CwZ2O+hHlybqplCIS97vUBsHtzCrrWoauq6qqsaaIVFuWcyH8LbLYiOy0hMnGIiD6EN1ujFWZZxkeCV9yKLNM50pIZRkmho6xvfpX+iWxsN3jpOuvJV79GZAy5HKx5bOunRaRRH11yCU4rHiheejpCJb5IGSmvtwql7Rc5d7Sd6boDfZquASnCg2DWxQivO74l4dMjlTYfJmOwn7ascB4UENgJ8m9JIEojl2T5E6so2hbnFocD7yWd4knhLKa6vq6BHWbN++Rx4it25MO2gVQOiOhpeU7yCatC9L0i4Vm3OKofHD4vtdtumJB4EXBOdECANXs0KhqjuO01yf6a+zrHah4zv9Ya4o4+dEEmEkHluY3Pc2qwJwZbweXGyeJblF9ZEcGIkyjNkO1EQ1Tt51cZH0j/cdZXWd2zl8lgWmX/zbkHj44/CSkqRT6DpKg+gnYI6pVEubrenUHoV7TnqnVRdgF+W7VC5hSiidjkrVhMB4kzuUSryiAF2qmzxkWcQ7xKRvEKEBNFRlyotdFFF/HUKRQRSOWNfHiFWChCzpJHuJXiEi2xy3x0y2n7YfnmiKUAca8dLFFt7tuJa6L0mSuCc0dpmrQdxLwuFxTK1+usrXK477NsIG1r/3u2JHMjE68W0eBnFSDXc0lbNwcKx0fjQKg7YZSqZHz0DPvqMIoB9qly2DQtCjtkyv7RhzxGt8uCa1oPyOV4GB48fkzBVCB/veECn+fZf0R6usxQmgn0xqYIT+PPFe1Z+G5AG+b9SFuTDoF4ayHPc2kwcJ0FM68CuQUGuazYICtlWb4uJiHF6e28T9asLUU3scTRL5LoeaFO3McacIlW8eMTFZkjzwds/w3DntOWckUS7Ws1wzjnW9ATriDyihxNK2AUs7OjL4GiOUZJgAGFUeUUKxN3+unTNz5nANQqnBaHgesQFl/w9gqZ73eCAmvfe629t3PBZYXirxOhFS84kCKr/lYNJuk06XNfj3u8RLpD2Ohx5q1BDYdYPb90xHNfFtougEWq5sA8AiyyieTJkL+8Q6GEZBbJmeZ2IJ87qRqwqSYH46w6GxZn5nsMmtxh5Vzue60RYExWYov+3T6dQNsOS1xNGwY1iPkU74m0AK1hFKm2w0KcGsBUsCTo3sOtpVqKgrVjQ/AW6Swt5Gq/BmVlFhGVQNzypCMpaGKcVSXHzsXSakuL3knU+j4Fc2txX1TZeYapqnVZb7SHB8IjOTPbG9mPF1SJVEwzD0E2p06ar5LNuTk5j1Lxg1ejsooZBW5Su6eIIMxjdN0OEOW1aBlnRuBkln3lW4BqFO4ij8flbGLP74Sb0E84SCXXq76kTD7whJnR1g3Iclc7aPyGVKLEs82YZvZFVncBwNdnehcLPh2HrTNo4eCG1NJchqQ+nBdkIo9n3TKJ/KIwzlZxHVlvUGNVz2nYruWfP3UBIyh0cCDg7VywkFvb5tKJIoSvIspUf318XUlN8JwO5TX8eeb+9Htun1h3WT7S8JwzWEqpKJypC8dx525PXP+p3WewXlLT8Z6mFxQu0yuP9kTuWbx0XMMg/T9WDRHfgvBLqYrpMltQ/ou8Zx+80NBM4E1qZV5avZVo582vP8gd8b/JC1bz47G/whC4ft+Y/+SbfT/Sf/xPsn/X5/kMpZbi+J7ZVYsQJKKIEypnJHJN9VqIb3eR3Ie7savVRg2gYVUpXWCyRUK3zmncbRKN3iC+pl2M1pSEnzKPG0Y8qSoqrGW99j+rG52kk2Gx3reeB9mUMQQdK3jrHsCrapdQSNIMXzajx5nhTNGWd9xyio5Y7DsN32VB1jTzD/uubkmplQAMPz/dTjkQD4+rwkWAklsB3SpUYtaU4WidsrSz1PsWWHr0tDo+tJnvnVqOcf638kYEYSKVxDKDjI9ompwrH0LhS6dCBQ406kXmGybYiytqlbP8GWxEzlnPCZw8WFb1kqo31ZT9+UvpP+vHChWJQVlSK1u2a2CFgZQjkHa4MyIQm4bMbVBESlErMxWEeLZHcWbr/BLHi6pqdGPH2UvHXSWv2Q3u7D2yWBCUNVNBT6kBMseKA2lJqsSbq0zf6A9e1diesQKhqF49GkgvFjxNfmbP2OwCnB017wuGWfhe7dQKQTxiz6+gn0ix5pcBISa3ZbwQqWLax1kNJFBlXnvsC3WGXwcRzMlmzniUuiqN8T75Oq7gsmODpbLOMIG8pJMN1krXrmBoTiH7gsnb/ekNLic/Q2k/WVYresp0iJHruHeGTcjV3Z+WEktpmOKI2mqdXLELKEobK+yl4mgek89M/6V5IlGwJ0BhM9bROUjgu9fOyOsEkwDm26ZHu59yVTYxhEUXddK63K+/RdFzOHozUuKu4yZVFO05nHglsi9TCkmMTEsj6LyUdxKBfZk/sjSA0/KPAVakAnKh8dK100gC7w3CE2LFs4BoJi6ugG+xvzxTklwHeI/ywaPXuWOM7jsMEBki+/3rnN2+rPYSKAk/btesOR6bSyzcVleO7qqY564fckaadeqxlOU3Y0812NCArZs2zI8s5ZzysqosJZvUczdHUW9Qx79rbrCw5Q5hqYUJT4uvTlD2ZRC/ZlpGbYaoQhwcT7g0f9zK5WhsJaL/ANKxLUyMH9VmDYp4rf0UOJpIQqlgScNDGh3FX2mR7ZmixA4GxST/qKqH+4IoqlGFtSUMyobE2NY3qLZl0P02fpz3H8fG0gt07f8jzOzKItLbB7IjN1WIwMEyYsWKbRECVJViYL9ryEQjrkwQGrBXasG8axcZwjijJfsnkOMuVKQjF6XJ4seq/yb9A7Lhj8liIxQu0cgxIy6GNo1ngdUXJJBijd1u+kK6HxAgmFJTq/h4Ok8N84Hgl00csRimvvV5qCZlaA5UAF6y4jlLVIKPm4MjdN96MwVFBNgDuOr9hN2znsSkpHOnHeMLwO4pvxnyR3KZryQ/M1dRhFZ8Rh0SPCg+1fJ/PVM4DsnNpHuRjTNTk6eRghlfKKAGGaBl/zi0ZuAnN0+yT28fGDkeVG/tuSFekdNo8O1qhW3P7kxNorhBCnBaIoa5pCgs9lT70wcMr54SaSegboT4u1FOPbFfk8eVv61oso3Q/urvPflWVWpW+i8x0NNMjC7HyfmjtpndYPWEYgC7w7m4zW785JKOPHUkkYUmNgcn65uy0nBtFqqG5D2Ns7kGXNuGvbjtNy8O/9Xgs7fViumWLDRIxQvKLvGQKkBoukIaPCcYqsaJIp6GqDpVX/5veyD1vE1QlVI3Yw9v1x5CX+n0jiQCc/dbBS/Q7RwK5r7lquWMXMRrCa84QShtHcus9JVOSpvAzATds2mtiUOrJEpBMX6m6jLVUJk0/sy6ZeHmrsmGH8zA+RcaY4qL13stBGWPeJAtSrb+UA7Fmm2XRw2j3MzLrbFsOIxJPINoNHH1qdUDk+I+E7/Q7udvpxse3FSVlPqzJZUTWPuxOx6M2+P/LnzMIXAjyzQzcDZ69R+iiSG/NMuvHt5BHDxfPQgBoJz/T1o7/7If3ri/QW/dqTX6ciJ43WFLN2nQyJ0SNOqi7pczGIZiSVgHKsqYofaZIiqzmbbR2hdgl23nnHxQ5rtqlI0pGiHv/GoXrMNE6k6btUjL/JVmS9wQP6xVWJNS3mYR1IWqMsaJr+Rb6kFnlgr04oSAy/78U/9p+wwRuPZaryzRMKkEOgERm92wR8I9k2s+y5VRGQd0e9fBoHdzuKP9IAAgLEnvGujoiiuchwa3ob7g1MKqFSTAnFSY8d8ylVODEmFrb4pmrmxlowxTSR/O6qVjeXQBi29n/TMNTEzQczF9AaaJRQ48DXbg2czhn29ZOw6wVBHAzHc3d/HtDbqdSgoOBwOS6f55uBKB2dOLZXqPJNGmgsJUZfBjC4atc3jnX1nMiAFWAvjWPMoTAh3piKpyTsHFzaqRJ6LBU+ZFJMOytefXhOGGSSTp8L2GSESo+8pZ2AdYRiddeTttDZwwyJfzqHuaypFGzKJk+X5BdJKNPt0qmcbjyM46MlQlWJYVlQcHV+2+z6rBCDOUeoLYWIxPHyRSwFqr3pjcabjXoHm2rdUSUbShjuYyiRXuMzx3F8Ho9H8Xg/2RanF4ROiT2MY/vzvoMCsmvr1rQOL8Knkw4fylodfjVKxv9D2gHbX4BsvJs5LaIAWiQcx3ZdISMLn3ckJwj7feKRdvCv12wHV2yX+IP+o/bRijJvoB8Sr9/3++HKgLESD5AgMDnzebVxkz2+AoQoXrc9tgp/fy2fstfCYzXNyKCrnqm7NUW1vUs3jZIgtudHJR6eNktrLFUhc0aV1bkhXUeoJZP6ckCPJc0x90bewqePS3zWM4IiI+GLjDavt/db+QHWeeDmtwdcpdr1JF6wf4G//a4ptemlcsa8hFIlRKCca/rJNaLzZ57dxLjl+579yDdPW8aZqfq67psdvdGKx+esR1N4d2+PmheKohl+4Iej2LPDwPb/mfNdVTAyglbtWdGYDe2meWx7wy7xfGqicj/zWL3U4FAiQYocHI3Hthm3CV1pOp3IxkG7uBEfRcPU9RPLdLr+soiShrr4S9Lt3Z3eKvEIFbcXRmGgA06Jhh62taRJ7GbYUi9GV1T5+Nf99Tpfwqnn8YRPcUeNnpuP4/h/mdUGKABILC1qRFWsWdL/xFs3m1JTCVXO6nlnyBFqKeZ55uXbHMQGAKI9aU9Ikp+ossncI4L0dxVVM07MVhJa+5D+79i2X5Coeg1Cvdm20s3zKN3yMymh8hV0XIV/eMhrVq2sEJmHLv3iRUKxAKU6L+XkWpVtYiflM5JLUDT9rsNKPOEOSf4xm8LzvktcakCyLA+LwjR0Q9N/Q2jUqABPjY2qyCroXG3NXoYQaEhosAFbGwSWQYn2Kk7AauocIhu38T11R/nhIByF0VrxCL/hPYmjj6mCtJh3AryI8vlsYDcmpkMOyBnGPwo9rPcHsCRFfi+I4iggG6c+OBdr3F8FoPrBpcgtscNU94ufFwVkz8CC1BMjqop/SDlDJS+99UaSZ6EpAov6p0A7yqCWTLCyOrfCrJFQnLFR5RXKHwRfYfloDA3PT1rEt3FSeixtF89i0+mUo+ufphzIvybLh4eaaVmkVTCM11D5sEl1rTgeJQ3TkwUG54U72eeIdaKDbRMj/sZt1iyEO1501aKlOlOT60cg2VJINTs60nT5qlZXnjxXP8yHsNKxlb/rbxpmuRa2/Tps3AK8skkpcyX6hVIJbFepNOR48AqL+f38z1LTek+qlcufzd60hJKcDB7Ds6PsuRRbSog1TVEE2FxKgkFORM1G5UjgOSvYKSnjr5bhbQ37UbzhhQPfu7Kfg9tLb/SmmFSiKOoYkgPb232eSBeA/UaD2p4DFtEQBKz92TAMPwyDMKDzOjOFS8qc3FknoU4K9W1A1+x0+XlN6/i+32k3J8sRoOx9k+XBw51kaUc7O5A+qrLJmfxjPyYzswBXJ1SNeGw5ip5kW7stvtzKbw90bpfcrsjvYLO2VVO7yWbd8aLvuf6+UGBPJ6FTm2Eu4hdRG1g7XhzX60EKSMdr1V7vvZ09sQ5K9Kt1UVaPT5qtdtejtk/f897rENIydfVYKtwURsmqlKzsT41ZFR2O10eerLKWRvJgQd8ExjD2TU0nrJKcM0Slw3OVrq0l/jWR2pMb9a7YCRfvxOWo2Bv4zZfh72V/vwaI6jrjtBUBcB51PKlR34EsV45O6IaYRICJokCndfJuarkUSahFQnFJ8a1VEBzsOC7rsysSz1SoQiQbmGQFwqfWE6NNivTx5rgGodoeW7FY6FECzG/ZueWg8p5Qwnrp4F2ZByoxNZbXzOnmjD7JClkjRYQ62HjfsZHp3a9oXXPXHvY3mVCbARGxUa9RMbpuo3+CW3QVjUZPgiHV+t53catFtVKX/H6/7wfhcE09/rTDV4IxmUhCKNtk7BPWy8T2F8r5NLwosO6QYeSrO5qAw4RQ6UvlMpVdH63xKmYoidGmwTsz7GQq3BUQjYbmJvEYSfri81Q7Aza1Hko728ksps9slctlemHlcmk6q7fEuW3wNSofmFOacpBcBdZq8BALsqfRU6QfXeZBozmt4fVJcXVCAcK65ZyPopj+o8D8jWbOWgCPGpzdsloIKMQReMS8IZzO1kVonSQrTYPygBIqG4tFUIOMXuONROdbu0CUnXSx5Vjb5NA/zHqOvgjU+7bjCKXGpSHTDNWGqsgCtWKTO5I7Yaqg56Jzl7CbD+OOOgZVz3WX2vJB0EPgC4Jkz6tMFTWMiOVHg5Ys2eFQJB8iqvLlOKSE8Yr+0/Ngfdmyw42xhabuhk0RfCVTqi4FK+YcZ7YWsFSqG6w1PKe1DBKskVBz5cFzgDhtY8EJ3ZxPjEIgV3cLrsR1CEVV9igcxUE/YhoLvcY8oV7zdnmrI/wNEWPxZgkaHp3onGGWeHi/3WUGFWCptcCdjMUSBNLUZKFB9VdU39l5E+TUHjYWbAFjywr95OSm3djG9CwGUuLl3hxl/ib9rwBf8mRZgeVfLHKNLoCeTo5HeRQ8ncJI9D0G9ptN2ufJ4bMnPun54WwTmwHYUUD88F0JCq1hYNdL3T+ul6QoX81DCsZfzw4LYX20LnJ+NeTxn2YnSn9NTnkdIqqIrr3yGfbZ+2fb141BJCU3ePWfc6idXzLWEuo/y47mUFLuZ9ME9uflOQedF8OoaxDKZakb/584zJwSlFBaTjH/vCeUTRN9iyigxCuk/ZCeJlX56PyxQMU2b/Amq5UAMItIWg2o2cTz/kmXkIcea4d6OJnWAFFTn5VAkmTd/oCFtXDVW0069eJxcDbw1hTrXgA027hNPFK0oou+oZ+oVMS+mEWrADDf6Dk/U8Nnj3UtnFN9AV01wrAjAaH91NcgD6RgAKkCN+fL2gsngXGFwFfd1qVjbP9kExblcIVw9gbTdsLJOdXfb/s6qzRyC6E3J9K9CuDUH4zmtmvXqHz11Tn1nJEt/ZyUdtbNAaQpVJ8UVycU74ZMWTl/lgxeSqicJIZdxBleS6ty8Ig83EuzeVm0uaP9lb8iuqCRGM+FOi4Dx6dFXBh2JBWn7Xmh6RG37fmnzOonlkRFV13pPhtY7Tj26g1BXOg8X4yS4A8jqiUGRU5xSqimrde0+58qoXiBjeOqyTrw/9vg3fwNB+R5PMR7NZFEvgbAwYOAWlK1khDNVUThxKej9Z6ASufSvaEl1AYzn8TsZNdybFWQPBM6aR/6V1nyRDW9w+KASuVISaOMBP/9gz4LEWW9Ap+FAb3frks83w8JVSm2qAmwwzZhplgjoervr9DWb+sGyVp1cEdL+1QcWoiUuB6uQSjz+1Q0/ZskZZeBkknNE8pDZZMuJBKVATqsmMlLza/y/N9/X7plf+uvkWQjs7KOUPPgeKFLbe83CGHhqpVtaqwAwJdKr4j2IGj/HVCni5wPt1eVTy5ASaRCLTofeFaBTFN6VLrS5Sw/MUqgUt5YBG6IpPjWCozdrpU3CW86F30dQcmLfBVC8/RPntjSwIelxmjhCn7lR369UPJTVPwrx69zalIoYsqgtUxK8by9cC+2qN2/zVpLHKmabpyweqy2lewlWqzLwJiwntImCT37LYft+3Q6773n9XzfTxzoQ38YGNQKqMPazlyv2XUSaplQwCInijuR+3CZPFw+eu3auA6hotQfkQX5UsZI7ewlCthBZd3cwV1WkEXCw8TRyehTVYjnQCNVo8CKhjfFaJAGb3TnvA5A6XxIJ1mFq7KeeVGv7+ezHNejJIVR5EekW7SbLocEY40qqNljCqCRh2Zif4DLLP8rQFuWUcmjhUA0Pe7BqupHp1oNGkEcsj7FVLyW6uG0ak2Km8ZFVsR9NeDjhT+4HKCbuSSeBMHEsbsW9D2zhagKtpGg6KaNqe7usEqTmiqJjV22x5MURRaC+OJCY3F1jYDaBFXA/ktRY7EKdYR2BdI/oZ+AXaLMtZpYQyiBbNOVmP2bAOD/W51a3sW15qgamFSO/IS4BqE0q5cE8mWjywiVMzZgZ7ek+fi4VqJX1ddclngO3GSyg1pV8XYFtll0NULxulVxZ8vHFvem6Qc4jS1WmagMldvKVzbOmyvL0YhegNGyV88uTvUtl+xXWsez+LIW/ZJTVqNU9uBV5+QaSD6bgfl5yo6j+U0UMfzwQB1EfeVVoAVxYGxv8VCPOknZzuwtU5Dnq6JtJ6iH96568km5L3rx+g6ESH00d64FYPP8Jnhzd1+zHEw62DIUUWDVikCi+FGwn9nY7uH4IqmNCXreyqYWW1tJmQDGMAjTiZRhHaH6d1lvGPu3TEOVBPGwxuuX+xyE1qJddQ1cg1CqOwiTEmIp6D29nTNGaoRKKMLo5Hgm5JyEUCS1b0qyvyd7D9vUqL4aoepYyPnZG07gT1r1ooAl8z5J6qZvii01sQL9JA9wBTgtfHI+VvkchyX6/vCub3ONwGYSanounxSQhfjmZ+k4/nFn3rUNvNjzPuoqVOB7sa/DEpBxEI07/BZcjp6FvQU2zqEeFmm5hWASajx+lmroHGQu1UswJrKsW1YLY0OTGjDxpa751pr/P6eeAiFo02mU5P2xLFtqM2Xg/sFkwc5W5gxrbCjBN3VtX9yT9pmOaakAuQvvWAGhdZVc5gJcg1AKSfqoTkaWzspGjlBsY1c3/9e799836iVBTyo5wMylIvgy+PbfqjhaqWKzzPiNUbHtaQVrhEM6q7IH/DeTcxhtrO4l0ANCGRVFK3KRGDgjfhb2FSEXLm2zyw0sAsyx/89cx2F7gi8I6K6XW56YLFhYSu/Q51wqjhGOAgNu/cdGP/oXjvyEqtmQWesLEP5ocXLlgMJ1/TNXo3VBdfvE9GDK7hvdOfovPEgwdB1TVwTmpVtbpWUC6yJzvUmBCeS0z7GmaQrb26ux/g2v6N30DdR2yDsQ10goqV1lG8IczyWOkC0+KWi8Hpzyjezok+DqhCrLTrLJP4uUmCMUTxqcTsy2uc3VcUdhBQJ5lLaSQJ5W2iWwdMfkK7goUmIlSl+beJGRHeaLR6SxK3F0u2DnYjWUoZfU+SuI3uRE1kbSH5xOi0KANvua0CZAHzmmg71w7f7j1cAB8S4Jwmj8o+iJbyclT/Kgl8gshy+3nj42IAf0IPIUyNXDhFCd7E0zlA+jYm9/49mq8wZsUzqfPZGaMCkAW0ueKhDebg88KSnEvYQ5UkUHcE0/smWUjybts8vyE5V4+HsYt7tdzx8MgsGZ7/vebLRvtPOKzVpCLYyBTqfgOncNAy5osHIlXJ1QJckmdAj/FctfZlgklCuU9Z4CuB3DM2vQY4QS0stju1Gg9c2DztGNykRl2xDS+W+yX+AkCPSccOCMtD5g1DymyvKK1KLVALcAFOVZqYIlULt4u16ffVylNWqFVEc0+Vpf4+jLzvJM/iTgKgBJ+1Q/mloZM9gfG2Ugtkd9puwd+WMqN7n63YCNOwxWhLpW8Lhwj08YLQZhvyLda/eCwGvuH8iqrht3Tcuyse3gJNafoUNH+H8gbpKfPUClHVY2eA7JHcj+p4iSYpSboyT8aMpy3R/q1SpI6yXvCNLhoaaqmvar0zsx5xxeR6jF/EKx20BiYRdUBnCCVy0EFVYn/QpEuw6h+s/iURhm4xfTlVJ4lDt9W+Et4zM7JrFR3cYDNlhJeWaqLbN60rDZNgD/ubRiw8bYHdLJD5T+sJlvO81V+iHjdRT7GD/wfCJsfC9la6G+5CLmJ/YXPUKXSrZRoTFX0I3j969w/hucFHvL6vgAGPpf+Ln3w66yXXpF7ox9dZv/eSf8131WRZcSKntXDtxO+N++nh0vAg0XCPVluk4k+P/FI2Ka5l1DVVVZliRR2E1aCFGcXsTeLkzq5EQis+iWkfIpnRFXqlLGAMNpKCjQT+dc10xnoyc8O2cnbyBehVDA/oCQ4jJlHP+z9iqXhGC6xMXWFRqDXINQIvEvwtF4shFF1fi8UyIllNo2Yc0cYOQkEmru8q4wFafYpoZFgwRz2xB0GHYZncbUGlI5upQIRn79WgsliMI1xvsy0KPRILFrAROQZXl2xUmp67UQrbe0q2b1TVDWY4xZiERpW/OjQKuW/3br/xVaAhwQ/rOUbKu+3Prx4SpqUizaUGpe3EwaECatYbams7hkPY995SRx9tF5u0SoycI6weVZUPPgwKPcbaMyGq4pmT0XzVBMKO5gcSsMula9VngTKqL5AxssGSFVvWcfNBqS5nrapXc5w9UJtSX0RuGTKZ9iukhKeUI1lZLj67WK7PUknsOMUI1irX5DlEADf7RU6r/0Gz9OTiGKrqr9IqETTO9NFtc6h6Vc36qQE6rc7mT2AYN4xnq26GFgtoiZ0yCvANB/PvL2qdgxB5ROdFWxn7EyeJ+BASPU6liPxr8qKu6CwrmtN9VOQ97ZjuI4/shdFV98g9fGF5HTZEbnuXmT32HBQkuYsWpW6W1DLNT44QGJzaTR0ypsSCj+YLEBpLVuN4HfVmUNN9lnzKktalZKgatKDxOv+2yWFYYRXJ1QPHoceJN0XYqgOrcPxZtHn+uqfAN76ivbiulTlY9T+5uLzFUoQ7lDVRPKzYWVN5kPbDYcbUQo6Kb6PT3bSmLcMdQM/5E3p2gwfGXpmTlAP6mcxgH8eHDqr2va/rqOdbxNdcbQfDV76ioQougEVG4zC07dBqI7Cu1d+vV/34s9UIJhsIpQb3jjAusQfZh3m0v2dtqliS5Jo/NItVb0SgPiW06XqiH+wPTut+Fnb6StB4swzpfy2hCVOV84sMOnNtM0WcEjar4wc2oWu74poRZVvjqBl80QcOwioMiQ/1xS3wegN6E727/YxhjUJEmTeCgock1iHQRW4hqEgl2cKd4JBmCBUHe2Pc0kBgR/r+uINl0SD7wraVeLAMJbvk91k3F4V2JDO5sScLpaquVNRLL2vySpn4oNSpW+yXECVSQ5PfDVP4wO0ndMwJlLpTnnADr7rPXX9lGAHd0kKwVFAtgyYB3DEvrhxXz4+IYwz1VeING4rwAq86PAQlRFsPxRP/S3SzBYSagbZlGBSfj4/mz0atatUq2XDeDIJK601DOjduTY8vZ2Lx75kqYDS1Pu52/9KvhXVW6510kuAh6YgdIeDsPHj4Pg1O95Xc/3/XBKo01VvkVCLXnN4ZTEU1cWd2RLminflEyqckDDEiRnJoc46CtAVP8O4uHRrzUANIssxWsQCnTz+ybnZxC08xPK1Gq+uQfr6jvWLb7+vgPMSxrNrMEWD75keY99sy7RGzn4/o8G/Y6tNCgNkpGcFaj3MaFT7RLUPDJwK7wcYgiFgQPhQdB6A/mmLZy0F+vyW+sLN6MgoDf6zP9whE37TWmhbf8MVdLe5qr4Nt95Pn4e5B0qmwF4gYCjiCp9lUM/GhhUz5e9Z49bIvBOYQn6KwlVkqMChoPT2cYVJ1PWlb/CRNTHMfGwFJC5nnWlm7eOHYvquSVE7adTuYudkJrO6XgX4+ravZCLlnq9NZBYkjrrdCTJqmnZGDf1xLOV4LoSSl/MiK/hrGZA1bCnmq6ZJCwAUKOrM6xxSrKHP8F85WGYtdpewjUIVekkmzjJ0I7joa/gwdtl5qLaKrEcS6NpP9uvafdUyAMF+x284Em4AkDD8D4cONJrdACC+JHtYWMQ0wUrwJpQBdKhP818I6pOv289gHX2xu1QLZtxOOj7UfRh+ORZbGihTdmoLtbHw2sJVZZ9lpyNdryBaUNF94tcxaqHH5180dYOk7MskBtrgMJoOGyJPJVO40DfLlFlIPINRJV5VqQFrCYUXx8NVplD9Nblg2OtpImvQ/W9U79xKzC1KNcWoQxuG/ZxIm0EzKoxU5s5is7X84m++ujKN3vLnJXOaHRXpl08nFp+1yWUtjT0kKTVauhyR17nk7lTEqy5OTRX2w+0lbyBBcyCCLTrSCjbpYP7R9GfJIIqGvr6QUug00thrRkN3QvMNhkE2LRwP8S9gKpV18ObhjcM/tFRWsRIiyO/+/WTx3+gNHA09E5Dr5MmDKfQ00rVayE9pgsQ7gHw8KkmKcMHinL8MJSgf9/7hhcs+Pyq3lqVjxIqWVU59RmpS44+cVEs4b5iEKqveo+Z54TtMFwRUhyc0M/e641DHfKfpcpfcKfGlyq/1B4HqFQhc9kYAGwzUF00KIqWILN8KOg5pqFr1Az16jYBamhqwWQRvtnQHUtJSInsMKDawaWSiWE8si9b1ZZRcWextPpwZUIxnsaIzRPqfEqoxetdJNTtuY3e5N6hnskEEIDgIUFG8rlgUtoxAdhLA3xS4shDbOqz2p3ALsjUvAaheK1//qOB/9EwjEZhFIb6FrRahJA2xi3HuYfVLWTds0xdNw3LfXArPZ+dK9KqJpMw7PwKnUTJQ/jY62Hx26EBxFNfrVW0gJpPuZs8J45XQ/AfgJuc+Ews1R1q0wwNSsGH93i+eRpI9nhBxwb+Unu2/IJECZUOLegMrID4RTYiIA4m2EjOlfJ/0fl2ud1nxirH75EoNBFfhlYYmtS4hlo/GoSPUekmZpVzsWM7+H2W6/Bkgjgpx7oC9jSZj7uFJUGSbN/TTxUYYGB+pKed9DmoYHxnF3AlDiDLD7D3dpMO9VQbKMbz9vq9vZWo+rOA3Rrxkl0JquikTzCUecr37HiOUNK0dJaxWNRrkVAAz4VYqNQSquz6TA/8aSx+3nMFNxGCM8sIqnQ2e8koCizyY7uLVd0mXSMbPzA5WMR1CAX2ZEVR5D0B1evCnsY0hyortpQgGZykykZ+nxK8ewW/RBkIzcFoGv/KYIeC2ySeAIzHzpuluuurB3NrpnkDXFbU0ggDv43NKM0uRsEdyhi24sAOSzVcGB4Q6POEaih37tyZapVleWJzQes0KG7dWW1jV1NJUtWGwqPDQj8WJjW8RVE1nct2DHEkMqlE7cMS1AdPnTc/wzesQdTTtlmRFnZNwyhiLfnpwhb0vQ7BDzod72GvW6CQ6B9NmMYhuy7rhmzvlewAiiGumaOhRK3Whu5aEmUTvy3ceY/q29uivX2bXsDFx+lFrMOK5v+Xoj44mZ0r9Ch3oChKdIQURWVxfZK4czIlVDs/jWbV5ZZWpkVC8Qez7MFGfcczgW4DyVd4BPY9AXbv7nSO6W2dEgrhfyhCmAgkcNwmb6FXYJneObBrky9l7yi41OsQKmMKS/2nWFzJVwIutFVfAw4w4dT+5ddzi5QQOrzz1KlBQtX8ijYgQgk8zG5igoBKyEs2QACSjZbXayVSHR4Fd5V6euqI3rnFv4WDeZLAPnNChHSZA9SCyRGK57fhanslQdP7Wc2WJ640DOqicsIyexzH93VZbJPm+iZjXoyDwKzzpTfUftgWuKriPg7fESv8jhfSC0ECpPZ7gyncaGf7DdZDLInaKTqlkhxNi/wCD6sCXVgMbsf3kBJZwPJgRbIcjZloQDJt8kf+Ab10LJTepFaU/z8m17Cg+7GHWfsL+mPRtbMJxFF+qJHvopbfdimo8PU8KnjDs7OJAnJjjlBrIC0laxx395PFntslEtfwDGC6QPYaBwavefBWR0Jsl7OZqXzQ0XMcfVPB3rcFJCaRSdpc0vAyrkOoawD2N5VQ4LDPVuS0630G0B7u8Niu3D7tCdy2GxjgRlYwZ4IzjLVLFvsEdMolv4UgHg3WFPm+NZhX5hsDCdZqnk51B58u/mUhyFFwtsAuQXjP0ivixCvqYdy2damxAyB2GpVy1RHNYFKHfRWqXhxa1GZ647g/IkIF6n7kGztUCWwPzx+zlBVqOpbZf/liWwz5UNc8bj2bKcctixLnxA5kOhqB3Ix005RsmwonHggGsalkNSFd1CymZbnPY91JrmGBUEwRZE9FPpPCVw47ojDm7R/0gRfcoXbgK6zHICuNjERFnroBN030Fpezn6geu9+Au8p7j+hEofSpNi1wiNGJypukIhLIejknXQ4o5ivUUjOrYfqej5Ni33ZyCq/+TfZzBa5KKCBcrvivANywoznUgqivLq6vvxpRreDtO4dPLMALHiUVL5rg5N+xG5rBpqIye/Nm2PNO813iFiEE8yX5RP81Or0fnJSOQp1tOX41T6gUq09AC6RXWU4xxcc9KkXSt+0Qg64YHPKxfdQt9LnTb/QjiSu/oZ+NXKGKnHCIRcA8faO+kQRJQPh51kNiiyL9gxs32ANmd6wGNZayI57fdVFJ8ZFJLwX1Rjo+D+9bu1wJiDp2jmFNbTN2cHtsagL34wtXTHb9FghFn/h4HP3wa3WgsTCwRe/05eDIwlZwvRvvLwzl7CHeqMkul571AqBiNu2mISVFEEUb8PpvvKrdgbYAHI3XNF4EUlamumqifKgGPLFlCE3ff6/9y6CUeuBB0fp9RUKVJHe2aXAFiOHKsk4LAKoftfNNOVLUBn6txDkDj2pcx74FSq9b1J40Zzr9OLaLluQibBsdprsVgPuFoEYX6uwRvWzlEV1HONu+0Yp978zv/9HSdguY1jedh+y2gw/ZSUaurWRnWfcsNkk4pSMaxDDXVCvrhxBQsUTECsIfPaYayWd4sRv6alUY2WVK+yd9gp2mYdzRdVW/o98xvqYZuq5pctFHdnN+QQ0L7tCpEfr99X82cP3mLmWZ/ratNfhSw04icXjgMLrfanfi2JhrFDUh1k8Gji7X6eVUbfpUURuyYmwHS3uurVnbyUVgg8WJlel0v0HVizI7yLCVtEi/mZT32dlRF0OPUlT2v0hFbmJfibBUsWyI+LrAQxMBOmAgFT50wk3d58wfUWtAselqsGG/67a0LDX2RXn5SsrqM70EVXx6OQ+h1h+1Z83XZzBYjAF330c3IO7TQ9mnuj1nZXc0AS5akgugeuEwLCy+LaADumxqs+W2pJAqlYGmzQmhJzWEg5n/NAVs9gPPa88SH2eAd9x+GPaoLrWdxUoD/CC9Stuyv6UYVM8qrBDoRRZV9kRQMYaRU6f2quCOAvWVEu+yhqM4/vjiefzx+bNnz1gx8Gfhs2dJV0mKzurxLjVHuYmwT/pmIKEnLQDMEa7TNdzBhlDZKgG1fZSe4nFi+5onO+FF2I7/NBnsKaKzjkuXpazZCyvidOUqZdxetNTgZI17SbEcgnHTNAxqijrYoQe6phum+S3TTuq7kKTleHdgrw620+moQZLFDWkewfVEY2DfyFVPJmLt1ZOsHSAy6G0D2v2jumDaYkW0NCimNhQwC670qipfflv7cqT5knQFiC7RBcr03INw1ocmDxQm4gAbpYb3LioB50Nc4wGaJ9RfZYtW+v4NoPgOVu2gqCWJaSkekJkLIkPpKGCZpCxnXvTblaUFVGbaUBT08cBejryhoi4Lv4VpNUI1q0gL+l1NxxpCXmH6shuHrkBn3QesdDml07uhrwE6nj5zqE0ir0LzQNSO6vXGLhKE2+L+vrRPfpx3E+fw9+bMnJ0T+3Fo4vFDjxx/UWy2rT26Ipd49M5kP0mgNGPebKFkfRyf5jb+EiSitToZRIDj+PyKyVB0rMP1PYwXwTp07MvKsbov3Zb2kyLwDKz8i6YqrIVL0sOlYJbqbFgQ6SoNJDtEAE3PRJWkfR1ovO1Mp8NBmsoBNO99j+gNpFIdGBmUQwBYqRQDq9ZOhivbUO6S3cmUl+yQgpnJyQE1KuGOKCuq0eoH63tDbAEJPx5MLMJF4LR8MG7K/beYDeXLfEX1zPvZXU0w0OloamvM+3kQ4hiO5owKaE7NcQL7eVUEtdr/uNt9yAYT0jswj61GGuBGTLnfW/TXzgG16OiBLLSRa7iKbSIFK0mO1UpYrN43fCsKdfAZIPxX4eB4u1wzn4wiJrS15FspQr8XEcHwkixouuRy3J14RaArQyOa37KDCitmYkq39Zad7grcgEZbzuJ4gcM6g3Da2/TUowvfj+fbBiQjNEtfgdRYvCqhql5v7dRYAeZaZr/YQfrMFJNXisDpCR2Ahl039WIJThebumZYmNyZLZTVE9YgiNJMcLBpYwNB7VsCv/NGCeiTqNiijdWrEorXel/IjhJUKW3q9Un+AxQUw7TsFsv0ZLLX93tUrDYvaYpRU72hf1zAeF74KLWjW4FP764WtGr8bS8wt1nG2xRD9nUPV26zrwAMfN09xiRnoc+h4XktYyFCPvE5JUdL9wukXoew41uKnewWFoLVmtnLAu04vWcfSY6r1euF0VlKrFEN95xtCQgkenIXlnh1MHL/ftDbZl87nd4/iYZh7EtiPZvdZkGDX642X5GW6hAljtumrFJvVZKFEBy5xiQym0t6qXMgcU/YPwm/Rs7ntncX1X9gXDUspiSsbUu3ITb3k7G6+gwTnYECybpl3j2W5jxhQCaerYk78AvKHl/XzDdfl/fBdkO137pMQbsyoYDjGwL6srAnHWmm3Sb9XtKYijVbgK4/8PuUQS1s25ahKgdCUpRyHW6Ahh08dqXC86yS1K1aeTC8TQ3focYDK3p0AFndlBlI4mRN/uBycNunjoVxaA4KCvMBN2ZycFNoqSoUfqBI2JBWFwGeQHDrrBIAAyBEt7F21PrGTnO+RdQM6KOeN/KoxYhaz0Jzh+N/0Rt1RE4+NzhWbGIefT+a1NonRU0BgL+4+QrqBjYnuV5AxqzTS4YvJCmVJSWRuvXg4uGbMqu/nmH84yUuIFXbAdVsgnOb3BAr2litKMTeJ/yIJAxhEUBQDZvaaw779+ABce63qCyTpm35i9ohXJlQ/E2l4/fOfL/f6xJsm9r+36Iqq+w5Fd4c7OdT9ZYl8jLgYSecC4lYwkGml1XaNldzB7e5Ru8jD3c/+EVqQ4VJVTuK553VNmgBqmbkO/3vkuBnCs6Q2terygmvRs1Ll+3xtzRindidxY6E81AwyYqwN37oe4ZimoeySoqW6Zofk/0Kh+wobNZL/C6OfIUvgffCRrmU8XgOURqaA8NC74Dz4ZyVV5NNW8sWZ6p5W3aOiFUrEXMAp7kt0mgs8Z2piBrHC8oaUEh0cfHMIy5pIq524nQ625fNAPDe1WtDL4JTU7NmEwgZ9/LdM9cAALQrSfusuREA23N+PbWAxVcnFB33+u5uA1Hhwx5lG4qCvwsesRp8VwEy/PChulaIwv5km4LYO8T74itGOPgg/NAWWDWeoJvd3AvvSoRiWTfhcDjf0GQOR1cIkc8sqHjcMbFrKmnx6WIYH2VfK4/jURB6+ttELc4ntccCJ7ph6CCOb/zDPwr0Woka1R8TwIPu8zmDhmEcpjspUnEcrhblRO+bum2KYFLsS7KsOSfrfmraSZNM3lYb8l9ikecZHs928tgbG+FF8F97wY//7M8uQvQfqhcXC+baKvy13soGcJfxcB5qPsBvPbRMFdAuP7UMiamWmmZzZ1XUGPAahKJg8UYLF+0c7ww2n4QMghMMbCHpt1gMY3L/Kx2/b4MdEmLvRx7iBZsZLmlJiasTihJVOkorzxZgc7WcV9JAiPG4adua3SKXNd0kmaIJjDCNOA3dyVNLKIlhm4Qhy/USSTSya9wNaIVxpJbLYtqGfwFPk4XTLjChKNBoYkQBoZkvWiZ0fBVwORc2dBPlrzptBmjQW1Haz8nF5mQEWTAYlfsuugnAl070IyrmzI12eVFvhWq6a2h7l5kqecz3hl+LCaGWewVcFVpBW4brEWoFVCtXuORSlCp7OOxrLLRlLeDppI1fhTxVtrWg++ve+PfYtozRzO5qgqFpKFe5By8SE2fb+JktOwo1Z7PniyANJpGrQjvrZVZsmYP3Pu6yxkCSN/4IoxK3bQRhyw+p2kZn7DIitpXC7QyL94OAd5rcJnjwTTu3hw5171E0wMe12R0x0oIugpvEsFEkNXAAmXr6HqdfAhp6dPET+trk05K3A7EoBS+Pg8X6efQPDdOgRnlRNPcKXIFQciZX1JWC8So4fHEq32qI2MQbL+sVyR16X72cAZwxzUN4pWchMtAkL7Ze3ekEKneSRkokd3c8arcsdBk7PyXI07S70BOQ7n0re74INW8aP1PN4mZZoGsB1B/d+Sl+l0RhS+BLO78TPHaExrBLGeAvyadxHPksi33LHK/RaO5GVCpBtWnkgsiA+n5gvWY/9nuzNAchTYjnZv1ev65RxQT2E0LR/y9SZqYdDy42V7vyOF7y7lcdA5q6RvldPCbz4A43J9TET6J+O/19feS9BXm8MEKhTnsxhqQQAnnqZzvx6wFnHSJf6fmnGKJ+qJSR7wvluUiJi6uXBpliyReVU0GrZiMNbsk9t4T64+ws6DTr2YZ/qfNeITO/ALhDp+OaWq88GPjoThg5lE6v/9aTZ3adb/RjqrjM0v8ZJuSK2EDAYDGBNY8vRxbSsz2nDND+aOz1jgEJBcHNZidr0EnB7cw6k+msrDaPJ13e48xBx/wUxQUz1o0c/ZKZSzGD1K5ZLcvWyPeWWqIVQd7YIJpq8peqEZdhljqygBdHKG8w1/2rGEI7pNp69mAdXmvgaUVzftuPFE702zucdEpgCcC3s9vKcG1CsSwFc+Fk6rObfGeQTX1kWJZpasqch2yCGbXHF11zRVjmAm46JFddQhnEj6c1n1dAHQ8ftxr8Z3ipP2YdE5QwDiG3st5kPO4yT9S9nxRqkMyl5H9EFdPsUQLYieKPiRKcHFArGOKUUVkCRNmcfZaWEArabDOKMfiiDUssdogRbLze0zbxVs1i7xLsLBcPMhXddhyru6dvHLp+sHHBdjCxm+fKCl0HLyxSohDAm2v4WggBb0gnHvlRzrbe9i2g+Sbg1MAEQPlvrLSkXLo2/yk1Sxbu1UYQMFbrYF56c/KkcE8ZBRONpC4JkqrrNjFey57JodaaVa15volnpmZ3p1WWOO5wuFZdquLn1IIu11tRoIPyLTcaxg63ulfbOG5WeP5LUVFIFQUQT7wFjwVgS9M4svThKZvfsC3foE/a6RlCPF1eODUhFA9+I7y4SHKgxlhsqMNEYLGC//nWAGCSgMcCr5AgQNYrGeRrG1JU9PkzYbDalmlb+Lbu9pZfXA1pY3UTZDs03F5uN4758LbK6aWxjDJQreZcXJlM29pKew8wXx9bHUBuu24OL45Q5OLu5YRC9pAVRdgI5k/ieFrZ4UbNf0BY+aS7gQqU/uDryGX3MY5Sn3V4eKjPqVobtUWTiJrviZ0Bnk0W5W/NSkyXeBZSBZD9ztyUSAEM1pOGIRp4h9mT6wBUYou1V+nNqezq3iUmAAoCBPQnP3LrHNDDDzU8apRAJ/vCBQSIpy8VbRNz1QPbFFEwv4E0qc1n6mlOygHTtSbNx3LWO7VVssFCJM70Pjr8yU7vBVX/9sx8N7PsJsMjxwuG4dNBx9RMLww7iZrI8VVEpaS6ouaYfqpbJt6zO+7GxbJYpPhmgJMwcjTVJ6GwpxxqumnaDsYstrZLf7gYO07TTpq8YYztpqnrunZ4qNH/6Jv3X6Gz89N2SvCt54uF6JdQt4ZP9IJk0mUwK2E2O6Hf1gG36z6SRPLHLTZvkjtJ12smo8aDsyzmB+yzobrZ3CDQQZyPHpyePc4mEWBp0Qu46axUp5DuBU+fPva0N+p4jb41A1QwsY9VzT67f+m8UaOg/5TQtwn+yNkBwbugtLcYJZFgzArYGWyTaiWA1Go26EJzEv3d3DLy6oP0j6Oha6Yrc4t+ip2eFWjNChZyyky1kjoRo9TFxZ+lxIoxj/75//x8cbwEJxjHfzqXOx/SDwayTcJxW1iK2qBAHvmqLZhWy9uwB/9VUDeyfgFTQr3y7Q6jkfugZRpaGlsrSJL4d1Sqj+h3VEWW9hVFM3SLsqvVwm7r299u9VnkiP5pE4qzn69baStVHlnD4IRlzmyIW2GU216qn8klaHiO5ASuQPWISjdPqHDvb2T3pmr7EhXIG9yNNNVnisb0kZLRGCwmaTAIRSXvdhBK1BxqhMy/o+CCgfBViy5+4gYDYkbRV2+Wtq3RQNpquJF4g65e7OKX8KBRl0ariyF/Fh7ZRtr3Ds5lc7GKhwxBy7+V8kxyK1K2pgj5jhQHeeOfqu5xFEWPw1Tj8zTv4uJi7g2I/0360UwzZO9If9N/Q2nbHdM/GsfBaMbWGXbdARVR1rpt9xXYbFZNZRnEEyvWlDOvVD4AiR6xB8kTk+dnr8psYfnU96F4/XyNsgNt77unQbN+lUh9+zHOdYS9NZBlYjVUvytxFRnvgSzgJzVfwlkLQ4CDE1JY1ysHNF8oVR2giX45v0t8M88Pbuf9IqpOzgC2mrlZyMMGtSCy43mUNmg0kKBiR92G4o+asKSFH3de4eFST5kUw9AfRisVPnDYOmlMTtGKfi49YNCyfemQTBZEiNGknpbJPOUZuAnLUlQQK00IEY4vqKSioHrf7dl1H0eu/jTl0gKCqT/ldG5cOF5gEaGs4FCH4KRuKbzUY0oBAHwTod1dAW2s/LBLzI5SZ+aVoLBd4VsFM+zFEUqOshi1FeCsj+OPI5H/q9njTbA7MrWcc7MRdIiI2tQwB5o/Miuv9KiJRZHesrm6BGZ0vklfGziffgU8b+JwKDHrdDLXlVTtn+Dk8j126LQntgGQDBYH75ONKl4UAjTjUcgKs5vnz86pMivNvCB5jEfD5/Eql1dNblm5nP562JkymdMsq/dkFIXh1NdetU2WoU8B3aQYZgZhYTeUlbKgv/RRHPrP2PcPJxdZ5cVUcjGsIlWKuc9DmhU8ST+gAmrpIlYrjgCTDSNJayA9vz8YDIIz35vWcinE1Nk9I9RbC2pqUuQmv4RmD3JPK/fmV9w5vDBClW6PCs2WmpYoZm9fZVKBzuANZRImQSGE/q4SkAbUg7F3m153j6nmrCkRU1nCRmU2CGo4WtlIYh5lXp/XKnYDLx1lINnewH8/TSg5CO/mhhcaNuTKl8lZcMKy9enNUQxdYDdiV/e8BUWwEJPQsTlUqdZnVuok/rbnU/E3F2k/w6gbroifKwMFz1VwpLPofPbYlLZADUniYWd6ezCrAMQg56c81yhIg21ICNTfZQTaT0emzL+20qs/h3H8r+aGH2mqN/giVeYnU113ZKQWZop9C+u6piiyKAhU166jHQj0S7194uQbp4Tamm0LwEQ+io7j2NRgTQq8KXVI1XImLBHLSMpshERCFRUqfnES6meHv5AdLQBo3hlTUcKz07sbNxnkjyL5p9Scri+Fmu1rUD2N+0cV6Ojbp8lNoUiyZT1CJiaRFLTU6PcLUv6ngKrtevOB4aKX7L3sdqKw02r1zqkxxvO/lL9LQi8kdlO/felVKIw/wLRgOVGzuBKQu5fVOUtQ2dlt7O7+x8tfoIbjnh/qX/AInXNZqu4ylptecUDGk+pYE2yhZ9ORBRZ9kZ3jZ7Xp/O5MWGnP1US5tWaLjduhIukipOom0GwJrIqEX8JCxhlnWg5dh4zsEj7XHrtmY/4MZuB+W2NtrKhCWqmBm2U6JtvVpQLmi+AOJ7tlcJpkMwuTVYbMpAMI7QgdCTDGAbvR+E6jrtuwJNssDzi9fpUR6lN3m9M7s5qzkhc090/PRwMB3glCHytrGzNOgAKXLyk5B4A0+kPSEMj58A7glaDfAIxQCdjsGrVtW0/HSHrcqdHpd4lXQsGWBKtzxcroJbC/EcNnJhs5oDxZigiSW5qsHBltsn4bk0Kg/DY6+c1+YFKCrreZXlMs0u12Ol3Pmw9loOCE7z//mED0EZ01rCf9SqzwNAvvYLGytEf3djSpofZqM2sgOpttaFJ6bsHKRK01cp9TI2pHjfVdl/48G6Vr3XosaJBSFzbkkpBVHuJ3iOVAXsSAU1Jfyhw4Qweyrgt02hHSUYHRenA/25IuRpawSwEn9Sp5ZXoWVicTVpzk8MDJCPUNwFVwoyTlJH+S0Pbpu81XYYvekyFBNRKfsybLPNQ7wUe+gdLk0HXAAeJLuXDbLTmyamY0NGtlqRPZoASnhGJR12EWIkQhJDW5BZLX/hcBrKKiNbz4bFKSj0NBQYxpVSKFqsgE0PVds9XLr2OH66OSoEmwKdQhK0YnmsRjoiOPmjGkBj21RMut7MoXECQ6yxwalrsyRvVWOE0yMTOjcEooYGcTq7wQdYpWNc2codGJKZfiix/60+Ck9ZjfXwB0lXqFr02VU2QC45ivmHfmK45PcHyCXHnfqQPnAFkCtJCgXyqhZklMYEooaVLFGeKjLHp+uyVSO3hKKB4sEMpi3/MXQqibgh14Cv+/NVmPvCBt/FoXm6PwwcH6+cgpERX8pXxnxGO/4Y4wuoFaI0/aEUFKKLYOMhtquuBOse4LqC6W98PlUTvN1UKSooLcJg7iyxgFHN+WTNzLjTun9uqFKwk47tizOAKOjd0fLsp8wYkuWBeblRpf6CwpIfAEF1UWcEaTE5M6mQflFzNdS5p00Kjmsw0p4D+qrVmk6CUYoz/9n+J3IfQvVgmoxaciaW4wVFzhdaRPq49QdQHcUyST6Cs1TeUbAl0JrL9VxY2KDrdNKOgnlxJqGhNTTYrzMTS+kz5XliyUVWn5NXpvE0JVUkJpDihJOfY7bOU5KghP+NQIxfE1pRN4Gj1dlSrUTIikL5R4AT8ZPVou9jLDjZ8OmDtijlDGv/Q/VHj4zcd9BSr9f1iZqXxJ2+o1VWCXoeRVsQzZN+nnv5IeJMDR1JW+gJq3VP1qHsdRU+sKNb+XzU4Gzi4MyIf428J89NRny6KXeUlmaDDpMQltyGNFxSigEnNl7CFDYzRx+AAnm7AonY81PLEs/1N7ftLUkhJI69Cw2A0vfeVH2VkxZDyiv+YYRSfEHD0hlUOAOO/McRg2ZRKszm2R7Aad95YI3t7dtiDV0G4bxqWEmgFLmWdJmCSQmEolLW0OHPoL3M8IZQsmM6cO7J1JGYpKUruqqB3lp0UoINz3z1JjuEEXVDqW+eIBe3RKPMlKi68AfG/ANLI5Qp3Efh3op54CpaRFzkzlSwglA7g9e/N6gFUFfc3OnQaV7t4PclzjGhHThwCSlvsoGw+yg9UQHmmqJ8KmZuVCy6nqXuC4EYi2YM8xQHw60Uzy0Obm5k/oCDy6+8XstRkEPAvDW4Emc78ngC5bjenvRKtBeJo2yDqy5UFVn+zoErBqFzMezZB/MF4sv0SnB+hHj+Y9dQc6dFaHOiJ79x5g7TJae9s23HZ2Gmaiim2G6vvHdZgwRMjcM0yxTEMLE88iaNExqb6NkN9LVl/Rxy2c1uIDCaGK0lM/HUKBg4ehl229TMLOInG2AEtsjX1bqIGUU/OKROX19rNkqZgjlHUKb3mPte2GGzi7ZQDnCXX+xPfnex+vwYKtnaLRCYNDHobTveQ7bML1WKyG5Pvdpc8+dNc5GAA2ddxoYF2RjpNKJylKd+5lR/NABecOvrOqwybCgzQx8eJ5HIWn7WmJlRzq5nrHSWlnGtHHAdPVUbUMqDWB9M4sAPwbSbnAKhU56WOAkzpllyPTSefItIiILoo5JKPe8KmBMIfqPVRQDgU5P23XtlSJ1+S9FqwT3XRaeUKtVE5Z4FUCYHvvex6xXpsSisq7/0BkHAeY3Ysk+BXY8MtvC3iXfpZkU/5lE5qtxwAXGOGfCqFE8sybZoPezcY1uj3bvqFL2PkH/nDw0JRg+cb2f5Q9neDr3V7m/C3l3eYOUZ58X4BG0BY4Xvb02U1jnx/dU5RVgUIrgVbWzgMNqc5/4bGd3QltzMq0WB/ScatLS95+jseTSNGVuBUQB8mdu85dQcB+Y/JWbhaUmYJ+Gf0H7KIdlJq38lyh4nie18HWsdJYlekGFMIqjq2FlivdR9UabDb9+7iT6wqKWq/RW2kTF+tUdlPMN1kqBrdKJ13ARe7WUsD6m/QxFJYMk/obc0HsM0CM2oaKdb7u0NOqKaoitfNsrEjL4pQSJDuiWkeDtSy5yTfSRZtTHunH32R3J/VScJZUoqQFlGcKk1i5sKuKS+9WohKuwqdAKIRH/VlytTQpfTBXL0oOmzUgnZBgOHRNP7QBx+rbsyJ/WhQ/z1wBeUJxrVFg1m77PYnj9jqhBeaLaEUHVwhqAvbdIu7BwE1+AyP6+IjeSIslm6/AjklW5HHMcHtkI+vd45a6a1nC4EyaLPK1fJExIPyaZhj7Ar1rRf7oLeHJqng3imTjnp7hKpmBqLa3chbmAbxp8zX6OUCQVf3wYFLXj0Exyqj1LI6bZjRMV+131gq9KZRZxmUh5nYkBPN9PN1GnHcnlfldUVi1ewnxm4puMFU8DWDguO2cGVnTOuGCV54iR6gpUKYFGY6iKKRBLah0STGVUkm0+cY3wKumxt/IE4pJQuB8+hKqnqwJ0Hw6yEnzWdRZWj4kQ81LC+cDQffZi/pOQ1S+TvwgpIvbJMayrOYiJVpDkVeHLci92Qq7jZtJJe0Z1oQ9rQC81y8oigl+f0DPHfw9L/KTmLgHwQpCQckil/S+VDoyMfaxLLXl2p0w+MeWkOaJJPuFDBzVMYj3sG3buEOItcKAymB3s4ONsW24cmGx9Bxuj+YKOixFaFiSyrSAsSfcD1uE1SGe6x9YCJnp4GvAolvGWu6rVMf1jH21y24Jx0sG88BOXq4Z+InXmg9jTgCpzsWqdNJpwtaUm7Cy7U7uFTK88x/NuYNSgOW6I1y9kwwCvE//uHyslyadpRSL5+78F4xQZeQKpTyhWD4BKGqV9+IIJf3wR6FaM4JwViKaYlZKZS7crvbB5N6UkypcwyAIxx+HHj5RSDQJly7r3RmhCHnFDM2br6qDHyrovyAN5tfIQVsTXrWMA//hau2lZDBBCoNQlUaHdI0IVyQYACf8MPMwF0LuEfHg25pB7SinGYaK2SEGtXS41yYuim2TmCJMeARl4heELlM01nS7WQnhfhJXugGsrIrfSnDQtQgd4+ix3xM870tNr8E7eSOlAFv1QaaSrEGYD6CTMV1aXFnBpF4CO/r3jfo2rP31dNyrpmES40j/YEk2QvIFfmdX2OEF3TKgYGFbxildGhYhvo9Zb74NUPeSuHOhxdx2t204iSppuGi7dbvEXIksezmfZn+PHRfNtxdGKEBY6Ekw7rD+d1PkojjD/E5rbTC9l6zGfKjpXvxH5t9mowia/YxGlFDpAUW53cOhxsN2aNXVQfB1cDAfHzr0Hpys2FBfDbkr5VSbObzJyjMDj3DyMzqyb8VfXWEpCbJxWVKg9qGw/6D5rlGXiSRE8R0OStTq0UEjU2IhsXdn4wSOB4XWSZVsXKqDARiXR3FM8Hr/cTH1yr80dACrrDRUeo4U4lctD23iRquyTOq1jBrHc7ndNddznJbwNjkiOg/a40Gb9dAgOMnIkomF3+1i21xK5oAESti2CTINzUG2Ck1WfIADguO1zA42KUs36muxkxLqKJmPwFa8VtNssiHU2tRAKwnfYDdM16Uua0iQroYWVSartYIZ9OIIlYRDhlFHy/mcgJcll9ERDvOe3drgznRMYWt0Inunk/4gJW1aTNTIRZuTyPv56lHgCfV2iKlSrcxuGj0aE725ckN9FSBZk2iihwcl3gmqRohK4mjedJ5B8FZujkwhv29QVW63bpF6UpGTmTtQfb/TTsMSYFefX+G0Yjl00m/ICuuztgkE3CxQRcrlpMnEHKSnRdfH8zesoM5tU338x/KXh475TAFdbP129uIarMzNX0DSfn2C+un3ZCy2SMv+FgY8IljYqaNbaPcWuxCnaxLc7kp1ffFMYQfqt1kkogG3rQadPIxQDdsPv2uPAtv1TOIv7TaCFYNcT/f6MtcOhLsSBXsKCHv0OZDQDSAgyrKSaYwmJdQLa2dTCOHJn8aR2fgHZDD8p2bqFaLK0Y/Z+KVDPDOBKWp+LssADvr+rPtZSZ0arGaOUJ73CnQDEwr+wFAxQUdp9kaGcyPtFr8R0Lo4P+A9eoOeAnKG4I0/KO4ZK/SLtnwT1H3PdWqCa9R2bJYen8pjYHyUiI+q7SxoDMAqmtqcFNr6XTfxClwGoOMC6wkIR9SCX9o7MRfCf3IASeYxo4fDKyHxHyMhDH4nfW0NwKSf8BrMt2yvdyxLtmwLS4SNAbSOKxyvKIn8Bq5lmxjf1r4lePL8eKMe1PfpSN4+gTVboIsplSCIBL7vdU6Jf0aCoe8v8IfbzaKs8piFyaZI6kZkxwzpMf05MzH1b9JBtuv5d83wgggF5CA+S5pZVOtyKwiZ15yrnLDhG48YocbxML8xDnKE4vbO82sJwvHkus1ZQeGK54hn9Nq1wHN6gSNW5lrsjqMNKy4lqLcLeULRGNqlvVDxvIqxMqM0Q3u9iLIDBx51xBsCMRmhMleS8r3kQn8haxCVA/x+kdQUAmmLh3rvksgMCtRa0Z2K4Q2t49mGYXfIQrcZ0B0VdQtMI+hA7ydx1ARa6Id91GTVYi4BWhkWNYeHC8uZ7Yu2ZWAV+8yOKXEVOnO0XieJQcSe5lhy25Jt15y/fuQBVpxFV01ET9UWedu2kY22FRu+toP34dvyl1qLjiehtRxxNsuMugxJgRZGK82hhPpUY/mA7MUD7fOTWgx8Te2NPM3ElEljOtnTcZwLNAX9nJGnzIqAAdENwmcTj6Q1y9gF3uDst18BeOj1h+7uVilXu4siDLtSY+E+FaNy16isES9mtFsf2oM2DJbLms7A5P4a1H1bIv8Jr2FJZ47LSGFfCElSL4yzmstOfr0gbJBHaXNt4YPLZJRMCqxwgRKJrm8cB9TFjdN6UfwvD1M/pujHg6ErulHwsa/8v1clL87jMkKN49MF0pcFD5u6I1nHrBQUkBTNsjHxwoiFaUmec6QQRXDvEG2eULseEDWeU0wLVpuSI3H2OzYyYUlhrLQbnI645oLPhds1l+U39HRZEjKIksQ0O1VLodAXGqzIhKLpukHB6kzcUdvs1hufHqHgb3hRzHLOp4Ri49LNeDRFkG/FAHrW9BGnfT/dhtmq/QoJeqr+ZEIo+93pm2p+IP9v9v3AC/tS+RURfvab2ccmCIOn3h9sXCWHr2G8W+FLW3wl2/yeA/yBAwdeaCqjNUIB4EskhjzoNMomvn0SnEfxONnHhGxHkKLiHiwtlKXd3mrpwgtnuyzRuZzf5V6BN8zV/R/ppPSnBhu3t2hXSKOClP6MUPybnu++fdewTOfhW35uFSxAdWI1F4EVaVmA4mMiP/C6TObDb9mOaRwfHHnfZN8PbKLjX5SJ7czSH1MIHpANADXVMk1fvosNTMy6XS9JrAqGvccZt3I1bzNU0JIngQO6k3pBErRJu81SCRO0MXm3Qzpd+nRaBMl2HIc+f8K80EXd/T4xoWqa/4SESQGqhLkZSpN2YMxjkIzkWd7nUuk2c4RKg2Cg3j9tCaAkT3OxcbrLyoA+1KEdeP3QBGXp0fcRP9fAMAzcGhJXz4xVqBlet2nq9rv+KpeYHUAvCFV7WDDFGbRLq8BIfmvflO/jMIqenbONzIOJlrgyhAd0/k52tAChn5ZC/xxZl9ffwMu5GyngnP8EL27YaT9eLYdBM9u8YAZ/ghraxJDD6wl1vspR2HBI17PTXh7JlC8Dk0VVU4CToOuGPlmKy73dAZJrvm3sCJqMxR1ZFjSDNa6zfFmgerbQVlBhC4Z53AAVwOKKamyvHFQoWHE+9i97AVanOfE3blSyon1Cgab4CQkFjgePTcF6lszLnISiNMnaNIxTGyqOB3kJVSGzBi6JhOLqJwPvDrt1BYQKvTPP8gcyh9qjLn1DWpYvQ+hTI2W9xFhAXdYNXb37BytowR2G4ntBYA9z28o53KC3W7CX4sCXUW96+AM9U00vupgVAksA8Kqeuq38XmcOjUn2gn7MsVoLKy9TcletDAwlKV9Vt5QrBJvhW4uJfhnMJU8+bM9K4RSikWzUF6Ig3B7C+VZSs1J7VSTfNQ4zcucgEQBgrVZl7d/pZ5ZKP6Wd1N5BvBlSQRP4eOB911+8MFC4W/Li8EkI9VfhHX9g3yorWeBwbv5TCJnOFyW/x/FZfiEEndnuCqf1AbIHPTVN5aWEmqxG2JmOMgr7ijrowKoZBseAEyXWzSbznI/jx50rd2pNLEwp3SZfgBKPovPz84tVPdeQY1mmTaw1wmsGqLzT6rMzjMLTd2cpuJWVoXv4d1fbdZMyptyvkq9j4por+uQDzS1QQOifiXlVsWQuaW1Ve9aWJoeyuLS+J0FtlwJ50xuzjEXFbSNM3Wt5UEJBVVP+dzwSZYEHSEAnBnCEUuO/3gGgecJTafo7izewUdxu/8pYESqY4BMQCup+74ROrN1hNi3nCTXpQxb/KB3eXOQ4hTvjCqcHtt+ZtrahhJqMujtjXW1g/3ZgAbEf2vUtwT5T30s+NEPos9IlVwe1SLOjPOwn91wP29EqQtV/YMvypsolV+LRbUVTVfoXeTeItiJlDniW5hQVKmDgjn6oy8K+6Tm5wugJas2iQKhyFe7Kc81NHW0x1nQL4Nha8OIzAHtBRMENw/nhnPIwh02qu20IiUBJU+3bENv3bWjarutoFSyVGsxKNPUqc6QvSqi6vkioVVTdDFqBB+jahEJ3fV9lzgTgTXZrnDkdCQapNh1lfVcWCDVzanHaGE+X3S0eaVkxKda0MDtg3xJ5EjBHnkDNhaenCr9QVic0dW3NbCyC6CUWwrwa1Xq6y4PyTmhNOJCv9euYXFoHe0OUmLm08BconyOVQYu8O4rprbkG2+bKJY6D32B/nZsIEH9tBR8oOGQQj7SzYk7JCANiq7kmawm4Ch6visZoPJgTe+jdDeIkErzmFKTAv0A+UUIhE2wpUt0EX7SQjYR3bK1iyyU6tuWSrjFCGXOE4m6AGqpRpZnaSrUahGhXVBRVEWFRquBacMoqLYPimoRCduAdpULBnJYPs+YC32CmTKcqXxzPvcjdzxMqmGxRlaq72LODyTvzhKJWUr07UCoCNVE1WBfz7lnK2DFxXfUaGjI08T1dEZX8rX7T78PPAjuaBthRa3wygStu4Y4Xa+u4ETjeSiyeUi4grOFZbHU6JkVx5xw6m2yrmPeQomuUVUnpNMEnhmktZ0BSRfC9+wfboAJ/GfLo0Ery6aGjqgYxF76k2owf5O9OhttY2072V+mV1RRibDy8MNc3dIaL4m3yK4CaTKXSDXpyXt2GZVVCBkBmw95G2FbLza/y0iNVFDCWiNbI2/R1Sbdsx8aJq+4+q2LedjG27Lewm2y4XRnyiyQU0AdeFoZRFsKJ/sIZc4bMYj37+Y48jjuVvpw28VcA6cHQEzQW8J089GYKP/Ac2Sc7tWboyV86Ij4Oc3o6PWRdxK4HpJr22/MFUcTQLonPvjGb7gIxk4JgVcFdimfJQLV4SfhC9iBBAfEE3bZ7PQHwQDb3s+foHExFE/AUrooaKwpDgWkVixLsubbheHR+OLqgPD67qx0fY2/pBuvvsoviqoAXWv12VhOKfkYJ2vZC7gkwf7zqupCFdRHBGhJ/mxQ55VdC6meraO4mxeuk72Vg/rcaKxDbECXlSLkN+F2vjmFZkwSLR+aXW2Dvga3yxh1eCXAT+0F36DmnU0Kh5gNblyVUh3B7m/2j/9cAu79lHqqbRz/m8AKbVt+UvJ4KfipZj1/T/OnOIKf3q7kNy1d/LxvIDPMbl/bMVE4JxdFx8QNyBEqZF53NrplLCnihr1dRLziEmh/9UKktOJPOP8HdKldyVTIZym2f14K8qVI/Ibokn7Q7xmrnNDI7Hm57fnpvgGyYSarOMuo2MY+kg2a3YxMizzS/UqYUnuA9unp2l0uyTVsbUZuJiDynBo4kCEYQMSZQdUbyF5R6RFglqKqILezbQp6i3AqviB7litNMARp6C7ssxfD2hsGEGYA66UeSgPFqA79oEaqG+x2XCpRWi8qWNnFtaiuhDsKorCmSze+4QguIVEJxus4BLN2omAbCAnAmhBLaBqoAiXKAE0Dl5ytVRa7U9SO23SkokAq7a5xawbp6DUL9Qi/uS1QHhQC8UiXUepn0Aud+3Z/zfeY7olHMEYqzZyZVQihwQHxyjF6hs1mfdH0GuUKUwPdRWX7SQZIX/3OtJsg5QrHbNV4IqvlksAY1oz9Psh3FONFX5JonUDxnj44H2NV7GPGi+72mYWIy39wjASI64Mo3AEBkcAdK03dsZ3EeJcnHCoTCSVdiRdFRLn9wen03tgkqH7PiruWbBu5OViZ5wTATnSpfPcRecGpCIJ3M0QXNh9MxKGG4cqFmWzEFV70WenpvMjyPV5Ud2BSAji6Er7Mpx3aEypyqMEI1D3h9/6B5UyTSg4ZuW4xQbE+CKsUaq1pkZwpOnWns3I5RO/4yT22mQ6BKB78sKre+hnj18FfpOqTSoboqiqbClQkF2s/j8INBEAyoGkol+3i6jcEdzfcRvDe/xTfvM2vOTCpqQyHZ+8ARUiWQci27vNd6s4UU+M1XjcdN5ETDr39BJIFFbahxHP2b7MPj8UbJLxuCawZ1qzdv6a/jq+TJNxJ/Ecdvmx2JHAIqqctQn6+KTgHuM8MeGo7qfLuObFeiagf45VtV2SVp+f4bt/spLZR/Zlp2a4V+DxsNdAzEJBwRmPYbb5CstirA+XpN9I7jm7ebLvFsBNWWI74xNwHuzZOPoeFHy/0Erw/I9jXofRmzfxef7KOBBZF5RNU8Q+bBkSVzulaGbl3vNltv3m6zbE9qGinfSAhVcUSONyX4DuSz+oKczsIAOaSUDvd4qEkHkD6vKgKHVKSAfco/6F65P/MLzNh1n8fdzjiwFfnw0GGEmm7RKvNW51y03WKd0JNpjgYlVDRr+l2F+/7E2oK5OAbgkQe+Ip5F99Hug8iXWEkJSqhZ2m7QLd6LuSo489wPV25RrQTszGwhDthDY6IdHS0aJg1Wk1VsO5hoQHlPR4pdh3ZToCrMl/S32K5paVpNHJMa2K4rv3/AgdeSBQbtSYjOBxtjnASDUtXPZtP0i9lll1R3LlUcuFQjpIysHhBbRKqNOCDqmcK6MvkA4tjbOKXscpjsBlFQOl0Ehelem8ESDNw+BraBoWSdGJxh8rAFZVOA/CtIYNWqQIWzDE41uZ2OsScRTX54exLplfW62rEtVmlAM+uIno3ElioF8ULiyXrr6lZUkSvj6oRCbhT4KqgIlvUFndqej6efLA3yhszWXDx4PONdgq/7M2NEG9tpdA0P9vCTIJz4cGFuB6XmP7PR8YgyyQyfmYLEUuvHcTj19Y1tOTO7XwTk6GJdNus8yr86p0DBU31CqCo2qHmTPWAQ8DbQ31XvWahhtm4rri1KrrpHTABdLAkK1efRZDQVO0nnlbua08IaQJg4DsEtmRWWVXxWugXYWYO0FNyOY7Pa4HwSLvNloa7ZPBSAYJ6gHR0bQv3Y7Xpm6o2QVm3l0hvxUZhF/HxyIJ/eH9Y3lIqn9RVnN4AlaLL0LYgbd3f0fVHnDIsRCsBXKJXqwh6s7n3lqEZZplmcNPAIGXre8CHuZTRJRoWvWxKrxCw4YI8STGJZ9QoCzFnKl0+K9ZsqeA2scqy/wGhzcErVErHdZxEe7VF39sHSXJbcIqHmJdTXZ6F93GEWawQkEnjKDpkoh5RQU0WrNrhfbY6aUPLjzm3Zx28kNlQwc55v1OB3Q1AxM+2uuwFO5rmnPZrMn5L0+/X65DrZ+VHdoqHfsVSomz8HTaq2ya4keyq3S3R4B5uaBPlSFjfGWmZSvOq0d6DotD32EKqZ51ylEwC29AU9FPDoezIwbOedd+ymrQOqG32mpghA/pYK6wZptzrOz9K3ld5QycTuXYDQj8naPK+NARKNj/KJiad55fkasCTHMqhiZ2KoGrrB6YxQVOraFvqVDiaG6NlE/vpb/JHDV+6LVNaKEkY7bjZ9jOT+IIXjNcQjtTQhFFChlAivsllEKJRoBK1lB9OLTDDc/r7GtwaOgkNSh3lhLjzJ128tzzf+X/Dy6cFMQilpuQlKJ8wyU6e7T2gw25qv+W/bAxnao+FvCK2RW6slVJpJqPgqCVGXo1K/wnafNXNGMqBgetrIf8AUNL5aBXAHIcj/llmtNhq8olao2g+BbiOF6rVSR2MPqxq1pBf6lFIhQy8M2E5KnpmqD+2T5TgaTnCh1NipUfMdCXXFv7Mni6LpGaL+/fc1kxjwbwAoHJPiMFtoRaFW/eRDCWxmDDA+RfeLy09vDFtS8fdUXjCPq9QAlUq6zb/ZVPT6jrmvaxXRFExekfQmrzhJoCRkmiFfyUqicUKLjRRSeNZ2QBIpp+jRXZET5CzENakVuwLQ8hyl0bittTr6ouTO14fK4xqEgr5F/D2xH/ya8A0vymmfwpO9OUJlexEZ5uKSSlqOUAePhRKQvLCdmoYzQuWK69f8UXtHGkR47yQYakDoJctflPT5SlR1m86irE3XFfDJ7zXF/I48NfemIQWoJ1XruqeqTZslB+g8aDbRzTKVJcCU6PyQq2JHKKuuiCyFg45dB6pLn5duUPpkQ5m4+bbY3StX0wBoai9QtQ+zfVb2IttxSEAfcLve3s9LmtlstZip1Xr30TAMngwfB0EYhtEoGPie/8fP+vq+ILyZbMMs47Y/Ttr4fCKwOiGJvsdaeb0A2OJWhSleFXrOULzFaw7/002VSmhLVuWfEi1kV3WJ3gaZEUooQReq9/jtSbVv0GKrPtLQHqUFK796LEqqqEraG1kJsjurA+5RVlKX5z8ntBe9lEma/ApcSqj0vtZz31gfhC10HDhQDQfOk1yw5TyhSkl52BnmNnbzhOIOQvU3vVOSyTrUm6h8eUK94XeQHXoHqj+khrwVkjT0KOFSgtAPgiWv2krMLoVa/aLYQPW1JfYuRUmY38cA7QmhSrLHrlImDYRq29T6oS+qjqFI8sH+QUP4B0INmQJAd6ioEioVRUM7ii3Wvngi1uo7qMEgSlKW7XbnpMm0D+wytLD/BNvWHUWi8qi+A7e3AawLmuH6H9im8ZuigFDagrG+qx5LEqUYayOma/KeuLcna7rt4BZ2TnRFQrBCb3FeJIE7fzzusITE7PHV8VmU6nsXMbW1s+c+GWyxKt+9zYuWpQHDIWhCKN5RNLkk2cimC5RJDSgHwK4E9r6DdGqX4gmZBaoJl4CiSNs8aHyO47flA4AMFW3Den17W7I6ue6OPEAHqnJ7m5V9ysVaAWthp8Eu8GNcRiiYsLxBZu6fLSHQED5T3jBGNrzhurPv2X22nyMUN1+KcjwXy7elzDJFOXEUED3zUAHDezIpcgz/+UyfBF7f87U3ceCgHeOxr6JeQqYZoTxFUVYEYi8DTZw/wr1OPwgCun53ClabTWE+mAttOJzyOkuWSK3iFFtAUDXjxLRbLFetTSf2/SQchpGFdNwOk2SEeAnoAUt3c5qWaZp3jzWVXmMC3XcpLSzHdbseef/R2anf8zzf759+O1n5puHZUKlsMSGcCuIyYw59iUUWgu1bwoFm3HNw864q7nye/lHyHgqubobnD3/u2oYPULI9wkAvsDOuiqotirZ5yOuaYb5hIhNS1U4wVTq43xYUqSRaVOWzZPu4JNpAGHjEG7Z9Hzuz2yphU1WlRrKkVbbfRHSFabmE0KF17rs4Xxh+W6GS3bTwu+pfuzu30QOa074gCey/nx0s4DJCfbFPrXNA8Oeyx3TZFX3NwxDY4TFd2/DM/b1IqJ0/Tsc1xTj3xnlC8Y1w0mSrpvtD1XmUESq/sct3Qq12+58SAajBqQ4aXhTNyMRgfqY0iTZYC9gdPknbOmuBoYiCJB8dnx58MtUPtFaEjzOkCcGVxfRtCrZFyXbH6wix1Os9SRT3hDrVWumimbS4ZLXsKZKtzKQN4lS1o6M+TcLY/k8V+33PczRZEFiG3ELBTFgQ2EFxIwnOAK9DdHDcxNjUBDR7b/3uMPaN3ew+XA0NktyZi0CnLH1BoDaU/Asqr4nIBE3BRgf3eck8sqDYa8ia5DhKUyKHjlJqtECjIyHNU4j9i3dmgucGQIphYUKXLxbG59oGGzA6zsLefFna3Xdbe8xwAIKDF2q8wHnjVi/Qiy9V+ZQAI2uQ7QPeBFS5kH2igR3yRAN8w+330VapnHRnLMFQKSWxiwzlEsi1Kh/HUYC+8AWqxwgNlqePjFBu1FloVRXwu8HeX6F/wdd1P8A7n1GGkJXCoGi9lS6cN25sle57t04e6f9/8v7GSXL0vA8EvZTvjDq0bSZa2XHDy3eU44jR5jtOOqJ5Cap4saVNkKWLKxoQi3EqCRDLcaESAamskgGpL4IlAWZvbDBFwOy7ndQgzbn1pAYZ4q1vyoMKczeuy0SFdLfbdUSbt9tloiVfVxD07nUdYd1FNysc+w/c87wA8vujumdoUfZveqqQH5UJvHh/7/PxPh/kF09ii9atuH/y7ZEAxBuI/V/ZErwcJIglM/cqagEuwjBPq9OVFl4Y5N6kGTUJI4n8UW3qDwEWa2/FEarYrmvIWBZ8PkhRSW4p4KNIS0Z3lq3LtGgNINpRmkagkFZWjegUJPQTgbJ38GIXjMsF3HHhBk6d4fKDXbGrRKg5iuaChLAN0270Tbul+sK2rYAo2Say69rGhu0aYk/h2j7ZDAgnucTRuHr/Z4uP0WyTBXIDrTYlqYXK8PyrEsc6IXfuTy1GeW+OEkPv7RRWOyWUME5KJckLoujBeXr0di/K/sjv+Ul6dOJbpqlrqqJ8+ueTUJY//WkJS5jtgV6Tz/gfPn9++fQHaZJ+K2LAlt1gJKffhZ+nZ1F01AtS34AP8OIHvnabEPlchbW7CbBDMD6wSgbg7fTie77upWngdqMsPUm/B58MXPrBD36QAn6Q/BPfMdV2c/l9rNnJrkCOUP3kLUYoADnZH0X4vAwInPvoTkyDaKpqD6Z6LX0QGKw2LwGLwlTEm4smB4P9meJgFXjhJl3/RTC1HGuTiVUOPv8kTQd/r/lCul8eEh0ZdLYMzRKgZIb/ms1PbimqZpqWbd25gyVRTNN2D6ngaNS1RMHu2QrR3N8mii/84m+RehW/pNagbH0kA4kTPaL2CPdLbtXVOPru38bnBV7ylaKINAW1bcloEW9ULvHG/lQ63Np4z7XFWE2oG5++uCzasLYO7rwFMtOxDg4MA41ly/b6YXgSATfiOIKj9wbfyh8AopOjI5CutmWB8q9oBmg1yAwAmsmupmq6cWBhiRugaRw/StMncQx0O79Mzh4+/E6SPEzS5DzHP3+YPHmaoK8KKHkSYuy9a9uWeWCARaFub8PH3/XD+NGDB2PmyhyYLGBNjDswzp3/vHCNf1BCia69o3iTm1ETAMlJ/bdebMleDA0dTjCvHIWuzBgZNpW9DviP8qQlGW7PNdZr6GYkkhOnSWCIr15bTCkp6CL6iy0exAJdDIHxr14HbquJ5qLOoCkbBAgFugdf5KWBEN3yK9v2LWW/429Q1++zBYa+3+ZEv6H6hNOsqvtLXL1X7tp1BDNPP24s2j3KIY23OilbpZaoaBOEkhZ80mpCkX60XWiPQzUe9bHhw1oN9HzcZWngERoG2OyNkBogfy9739g9wcPiJfwceEDgTm5JqmZYjuPA+mRZJowlcG4b/oN/iiKtg85bfC7+Sf7BxVH+oEZYGMoS6KkNi1r1VTvVBN4t1TQSmh+EUFKg4BmsmEQkGEYkfTCIvfYNovpsi38VKvoL7E8PQTcPe76j0uoaxzeUbpymZ0e2oUhiC9b3mfKzObBiP2hUQZq8s/2iK8e232o0SAP+Z67JfL6wf+UNdrW/Lu3LQHBDFHTXoVJP2HbbgSa7qvR79D9ihGohoTxiBO226+vHvm0VTt+1lu8Xh2Rp2fc1ebyk7eF0CQB7Ysm0XtaGErQ5hZ9+NIABLEeQMQQHdDioYy+9NGpheuRLwvZplL0n8H7ZCoqEH2Suz+2HOAfKYFHu4ELMOasK9RROMA+baKcWzy0Gp82UkJiL6mRAOXa30V3PMcBg5ypgqQ1OkzQFDSHqWboiUph2LBEZs/3QyKEtSTXsPlhdCVjuL3yjzJWsd9UN33GBLOF23VV9cb0nKN22W+VNjf5eo5ETKhAZoULbPg7syDP1AUoo0ZCE5mbBI7IoYCjHp8aLZrBe7yOA4jhBRmuBKrSaUINR+da/8JBNK3Z4+6Flm4LQ75Z6fu969abmQ5vbEm0Wjb7I10CcX3dtIJp2mNeBY/B8eOB57jcj1/HPnH20L0Dv1g1Nn0g3ngCnXKvTQNsf9Ke9JqClypbfO5Rwn0p4VZQ18/BeCNIqfXx+0sM9LM0wzEPH7f7hMVjEF+mfxqGnLahPvByru7e7qmyKNjF1W2m5r9ptMSBiIPZoxdSFzobI7FMkVNtv/A7wACwtX+Rq/jZIW88OWqOVafFQAXjSH+ObNClHmt3Jxy9dl4+42x/Mp/zjBb7b5TvHVbjvtXBIqLuTYVEvhBvewfUmEem1v+giPMc2d6QWloArXpoL8Qgrlea7ugA4Mg3L+sqZf+fQcfBz/KA3OArDQRAtXg8mrIJFEAOLqnOL2DXapt8zJQKKHk4CvtZobu3ZvTA+v0BP0OP04iI5j48D70uqRBuvvAybAAcrJZSv7BzId24ZZlcBIn0VCFWtB5hgCIRy2iITLLSHhKLOHaF6FwhFOdLdFvjNPu0tKag9AmmJYstcuP7QAGg8PpbzG5Vey4Yqfv87At9v+iwXqxb16rjlA9rO0N/3EiC4Dl4HUo9ICpqFYG0fOvd8/03XcZZo06JPUO1lenCu/bJH0rhKBUYHwbb/C09/bjvhaVAbToP25+swNcn0fVOqjVZVUAhvUUmSP7cpSevNvFf49YTuAiwqIDREzZfNwL8raEFfJr4bKmKfgDT5skJcW3AViTWGQkLJLnEtnn9zq+ETruqrAt/0e5gyU2LRQBHNfy/o9XoP56vvPPFiPwgDc7XWvppQ/47Bv4gu8iio4Pyb6MM/CQcPJysyvRDIu9fLFebdw7WcC8z4IbQtycpEadBJ8O3BmIW8DNz86oIM5O1lOk4BncUAqIuEGUck8y1/IjkGrqMg+gchUon2vFb34yCBJOlqGyw7OAkqf5qAtid0tS3X87c5ve+zuAAklOpXu71tM3LtyNJ3Q1wiGuPuuOr2fFcO9UNTqhO6Zc8tyEbqbr9NiKh5I52wPV3MrcC/d4RqGUbhoBF39F2M49l3pivQvRCKvNBV0I6nbxVY9ON98abAb2HiMmUTYDjT88gL9hDMMdpgCy4nL+4sBnpmcbQYucYk3A4ni7dOADjlu9oHi3l8eZBAZMwlAoErhfUIBa9lCJJhakRo5aoYEspwSe/+/96LXDdyPTfPhBh34Fb3R9GhYyA+fB7q/1wRLTsF0nmEzXQ4rqoNs5Ve3sv37xZuVquN+msURfcax/NVSkWxucLjvRzS0e3FE7EIHOGpM2+DjFcPF9qnnAJyVAkCjL6yC+kg+QEIE3KID41NfdC7y+6q1Ft8Af5KQnEKYzVPV4hporhzy9a+LAjlUWRzcFVqUQFm7mwGkFDau7NBLc/3PVE1VEF8mwqa2Xa67wyGUZRIKLNT9c2fqPfEdb/GC96M/lbdn+tK+NX35g+gohbPi27foLvKK7Au9ot18d9rQqmFICc6KMLhCW4Ng5awYbm9o9P40aP4v56sxvCCOER/6gynCGmIqNVtqqqmu2F/3tLIq7+9kFAV3Qe7pt3CxP5uPg1e7anUM24QVl/WUS2daqwrmlje5DnoLe7eW2BNfQt/cery7h6I5q7bNSZKpb08KnrkyLR+W/HiywQuDBYKqbvAmBIDx3VlxdU9zZU8w6W0Rznp0DAEdaQe1P027xzehBGh3sc3MCFjTkB4HgUyBdJb8L0bTt4egZiK0hs43iEFHVrPb/WHlwL/Fw9SnOb2AY0Ct2MamvqrdrRe633jnu8caIqknX8Qt7lQNfq+pas7O0gdw8RIctfvA3OD94N+r+dj4sRM70AGXl/8xRXTE+BlzjCFvPcZrI6uwDV7bxAWpensmBonNHxNWGsX3ZrnwV9JKIEGGtC6FSwJ9chREzc12w9s+UPIQIQZ+cPsIo7PMcfnMk0i3+uHxwtMSjFwFUPWrLYjupJv+iISqu2YOocR5wUILD3uPt87BEKJ4tugg8wtIT8H9bzN7hyQTdf6aaKIiues7wbBXbgRRVwyWdDb7t8HQrViT8FYI7gx0XoxFeh/tUXurxcmdXWsoOZLgaiO13t7MBhgRoDbgTutf15aL+I64PWF88+YLLQxAcuuOdtgVMOqmBOq5mO6mb1fEsrCBVj0G9wylW+1hBKE9a+71iEqk0tRM+InaZpG6l7PHzU+mAMewym4CgLWBQxwLTAZjhLkQc050rNeBKtd6bUuToUF6TUkYcNX3UDSTdFvubLmmHUatLi274OON9rCogEQSuN9kyNem3ZeA0KZIn4Aorw2cVtSDEmo1eHeoKccroO2motaE/FEpKqtGH1LPfQVancPDHLHYUU7Gu6HVvXoLxgqrZM/IGv6d2H28e24bMxEI4VE7aIvLwk/YHAsgnmw0QhYK3a3rrGK8+aSIHXHIt5/lB/mKh8NCJgcn+7+TSQU78p5nJ4rLyWUf53oWGrEb8611sexl2Z/9vyHWTYAa8rxrTkREZhI3BTb65K0iZ0Av/DFL+r6F/UvfkEtMGGA1U9KQrFKLvh/GhSORrLHZnhFxapOu4ecaAukLrSlpt1qo2OEv21TjiqBYaLqXoCCFmBKvGtwxJEFrFhuGmXLtTLkqKHptnN3p9aybFsSRNtRBXrHbLl5Ps8M6pLpKNLv2orqOppj0a2vtAVbFzTPMYDm8/HvPKFIwNafr2LKhjSs0EQjjURKsYFOTj6kMLsXhv1ri7/Y16hXbHvkEkpi7KO+yGwoT7JYDZIDg5OX7N5iPcxpUEWZXpLdciwWgoRXMOH9syxpCtyNn7X6zmfA6lFUUHJt23ExlRiUXNbtL8Aqrx7bxC7Agjx644nNPD0pmpmPcHle+kVyi7+iWiDttA6HAobRd7hwsPdZtiaPfSTIQ3j61+BKCk85fdXqsAQxnoZ5apTkkxr5axWgJ5NQpFqDQyxVPV9/E9+0gTyi6u211I6h2+sN0vBEoVVne2/z8e86oUgv3UbnMo16MJ5nYrGsNqI9ErG+t4APFsv3QeD9/OIv9pQW1pFD5BIq98aRe+t3scaK1zZLQimLCUWCUskdQfNh9k+uyZyzsmiUmGBVEH4vu8g/ker+Xfs9MBddt+M6lvnr+rYsra9jAHPjFjYAZH9VgJWTqY836+GbpyiV4F8ajxLbiiRUvgiS120glBgor2EtDfbMCHASr1RBZx/7ogrH8TnVQEkAnYPjpLIwYhFv2Zpq+V5C8bRmNedsFeQsew4fNXSDqB2xbhw2iALyd02wVoVJ/XkTilj2y9QdAN0HlPLiwTLI53EIq7T2e9HFxg3pQRlrRkKTRGWXXHL/A9pQS1F84zzU3ltcWJL4JaGquYTiVebBIL5og3pGumJOKEvD7Ux8ZR7IeHQaQxVseqBHf8Lry9n7S06TQUkzdAAcZGn5iVXl6IGeO7w5TvjLH4HZPPyQcsN3/FOrWAqvBN+ML1hm7wOpKVqlrCrLXx/k7gSDXbEeDNA0dbEOAKZ2mOYdOHDsTqdzz717F/gMZquNviZpvflG/TX6OqlRKmmaqvrvFVnD1lfYL1LWbZmGaLmOA5/pOB4I2+6bbzrOnQPD0DRLUy1vc12TWEgI1WeLzk/hz51Qyq7rvXiztKZiHJqmsjqFoSG12g86Qpj43Y8L7WhIqMCuhVZhOY13+fhwgN+Sf1ONNBsLIx5oUBT4nAMSbNdZFLWk5hKKlwuVr46BzmBQ/S4SinoSZyy2xMiMyicfsSkRuCxOF1Gr1W6aK3enpYtM43nezC7LT+QFpe/4LPdJFAmVJLEqiriXBKbkOqvmKq5LWMahUJCqE8W6xDh7ijxycaDcnE9gn+UwQdcDiVPEHVMwyFSMxTUME2a5oe/nsY044XVWw+bQdkDqBkE4GAR/WFTleL/n/0FRSAxIWQzR4qw1KoP2ivlX8EUH5qFtHx4eWneQYrbr9Xz4RJDD1u7Kxf/HQOUDtaQ4uiaI5gWYt2h5/c58f/Qkjlze7xMQR+sjQr1vjnx7L5sPBROHiQZQEvAsWrJ+6LmsqqNsWOYuTlyl2wt7LUG2XNeY5RVd6K/FUdmuM3feoVnYUC2cXvxnfME4EPh1X7CRUNim01oSUj6TW+Lmcjk4tlz7rouFlHD6DVZtHNzULjNX03b8LBvNSckCw/4dg7YtUwMJIYmmKdIdgezs7KsarAQ/5xgirAd6vnU1Wf2uFb7HasDhTK+ohYgqSs3xOaGETw7oR3m+2Bz/CPz7CSyVkD/4CDyGV/Dd7B/chSqhIu79fUbelDco3BUwkQo4xfV5qzQ2wORcgHvLyra1WvT2RHTsAqwkVO6zyr8k/5krSrnyX/zMf42/MPvW/IM+mj81/kLtrZUepnEQrecZmuX63becgwN/0X7ACCTq0ICFu63H6zwo2qArNkJTYJbTGpwoub94iS/7zKCCyQJ/6Kaia/idEpDE1YE8NiyOGAYhe4FvsZeI6fZ6DlgMN8WNFkbGiJrWmermgSDhAg0EQAIV+7Lxtb5UzQlFfBnO5asGv+MKnGmtIaGkQOKm6wIWqAh1Wq9NNyuvuTLOvlpgNsXWprKjbG5KIFuWCDmGN3qnj5I0/X6aplk69Ky1sZWoaPcGCtGwOP1u6w2JanCHNKmqU0nhtSbX0FuFTj8poWhwxFjEmoEVEuqypLWRz3vi+lvNJquCIMuyosAPqS2KzWaLNhr1BvOp4oUyp3xe2ARoVv5knMxBT/I4Ff7uNQj1wbCKULKCIv1nmVtIZMX9qIo/GxreZKIwLigsmUZmA9fO38qiEIu3KvlbcTirm+yt6yp7k5b78u3pVXQZWq4vq37gwHooaZ6v/OqwufoikDg5TVkYgJi8eaAroCbYXmLWwtDEPAi/H6Tz+73Dn4pt1XQx3Ec17R6rHGi86XsWXhYo6Rqm10joEcbLQRRVYnISMhS3lZfmfYf9VVbQaB5IoHGbvli13WoZKaH5IjVA3r3mS2LQFmxDtPo78NH2bLA8X2OdnTzXmg4WQruEB0sflE32zSy+Fc5u6m1TsFO1JcGU3tZUIx5aUYxQMKxmaEkGFYiBezt7rwChNteNqqwIeIM1jGVHTBJK6Oe+iBRG1ygE1GUh/HitqAPcMPuDwdHb6EXp9YLBUXAUhuEx/BeGUXj/KOj7HlZC+F00rHRdBcptSqyeIUAUxdt5mwVBDIqt74UxER8elhOKVw3NJMKWpdgUxm0HZhI93LE24HZn6eeF6v7uHpDBTLFbCYjtHuHXLcW6LYi/reBbrW1LEoj1+QMFBlsz4K16mrm34PPUv0s5Kc6+iTNTMI1cVF0HYqC33NCA6bDGr8FaGHxaHnx6bP7Og2Yqec9uYoXRo4dJch6Hnih4p2F4BAh6AyyZNAcqVsZz8LwFxTB3JSLUBFKrTpt8K74+hzKPUEQS18driI6BBHDvtaCHyXPdoOv7exXhoO8zLVAJeobAGYMei+oTjNloc8UPbHVdFD9r+P940mxowCK0LpW1CUtIEw1bZxHEhJf9tw8lgeP1ct6XhBKEv3Pcve9qKi7/Da3aUBUfjHcpJ1QLuM9AXEUyHFzDsHqEaEU5jU4IdlIBXGZpyTh1KAQJlsair74KiledAcusbUibm8r2r+zt6ZZtO50iC7MP//r9Xr+POmxwdBQeYcEw23GDI+e1/NNo8ELK0MtgOaFgzeF3JcFo8orCqevc+h4nK3+5ecCvP86ujoWmzt+y6tWj51nSEvyrLJWF3fW/rKjctvwR0eAljaemIOp8wyJUF6oGrWKDtrawJ/LKpoDNBPAW8PoLEMr2pV4H5EFRWpqXA6qMJ7zMgpBb1WqtXs9Ds1HNBhM69xBWfvKjcFAorHNw0Psb8DNfyIeOq5eEOtkSlWGrA+suWLtza4y98xvw4za2oBPoxobE9lZIwT4MuoZLyZld2WH1acdA3ED5D8vz3gnHE7sF4XW953fVKXaLE5xkiVfjuBVEpBVnT//VhVMT5NQSmOehWhLqpqAZwbccDZYAQjX4pxgHBaF4kDLF2RFXXldNMH0N41c+p9Q3v4uEusw80HyZ/zzLhk0jxcl08znAM8TTXHBXamD1YM3D9iaIhO1hUIPx/ryR/lCxQuXTFGJK3KYGUvyvr+vVnzME0SCfMtkYHNVeOWg1LMp3squHIneQPk8VTtJqmvZReJNsYNGmNoy92RCthgDmqtUS7OwqkThFIbrCbSbPMxMm9osQSgotfwfUJGqVlfL1w6qzRI7X7H4AS9Z74f2wBzJTUhQJVBdVV8CwUXUVXTuWvVcYeFPgNOeDkWgc2kwlgZb33qEkUipZwbwkC3+5uj86M659f9KOJB37p4pDRCucDnCakcc8/YPxkPl6vTm5RpEwBB5l4UmW6ryYWBS9X+62lHfFIYrQ0C3ZxP7DKtz6lipJbb2GhAJNYr0Ms/8P/Y1y+iMb6lHeztwGnZUFS2RXIzFp+xMOgJe7DfhXuU3FDsHinG6b+iPAckJVdqSaScFGEgyRX9exU69oVtUdsOOz7JAnBhV/4xXhK8+ewwKnZ1d/RAVZFfRP8qIhqApPD4is88QkIjDQoNSsrlnZ85AATav7Iif9CZALv8W6NqGIH2CPkp2qYuQ7ePhU61ML6rYixG+71sGBvqfrX3vSBi0viuIIi5adS0InhkNW7+xsfimEG1sfXjkNzpj+LPHIpcwtwwnUDGdVEX9iawiOMbCnSVl0IGvm0RbxEWAsH6qGr4LCNLFAtMPS6FkIOi4S5H7Hn5T6t4IQe3y672RXAwKEIrAwtdutdodRs6qLDcOif23dDy3rliZpbUkSdLmQUHJ5aRRWtHHs5yrfHlhwhQ01Fulqv48N27EssqFJkthC93uhJBTDAr/yh+PbX+w/rMKF8XZN0EXWJUU3dGW93RLX7WgUqPQjw3JCVbcprDKC0uR/URSkdU6RBEniYaSaoPbaAt3m69uk2s+ew9rylewqprwC2tw6j2+SeFEBKcBT+KfxRBOITgT/+fMTIii4knFalj1m/W+caxNKintggoHks9uNsuuQqVXLJglzIIbNXC3glYjyfYN1I6ONjTP5Rs/Gepq0UZXi2XACBnqdBPJrQpuqW0GPxswYXgk31oSNvUP7zhdaxfzoYo6c2+ngdibGr/9jrHj+rfgEDYTB4CS8f3IfC0oMgveiuzhPKqStu0G/56rMzhqH42zJ2wqs+aWEmAHJm7wTEaS35kqkOXnlN4Owaj/PDC97HgGhhjZUYXu2LWtTM/Ut6h4HmmToBPejwIRjMUDDjFnK2piOQB8Ahy4vTXFDyY2oserc8Cqc8ue2NcPuBuFxFJ5gpfevY513F7dgbYvVmgPtEQvVAIx9eMa2PVShWV14GBoM+Id/Pd/vhUdheFK2o/iRYoXKB1Nfq2PrDpURSgWibILGxiOhLGAT2KCE9GHdqgqg+J0SJNT23wI2CZuMUMA9YNPtPQEIRYFQ7zy7AgmltipqCwmVSLiUutcl1A3vfkfj11R13RK2tSK09dNfFeDJ/HgW0mlxF3nt5LVqUEbc0Fjm/WIfip/sazUG4iwIKX4JSJMaXM2Z3Ey23TfsoHNg2L7/O/mXSppm2kAoxzFN80DXtE2pvS55R71fUzXtc1K7ST8utrc2Nz/3ubx/suIFrqFu/pzWjabbP0ke7k76XXu7iGWaQS1vm6n4tm3eAW6RSSMGCAUaSKa52XO/KiWl4lSofPB2oAIpa4JrUxZdidenc8L2nlwAo84TFjJxeRRPbS4zIwkPyGsfb0ubqn5g5mvLQgDTrMMD/UDbxnoXbawXUp7g6/Bgjlfow8cKpwSwyaDCdpPXRGETCSVIm4K0jfvcTEIJdSBUkCFLYLCHEmpL4jdlXtSEDY1vAaFAQunwYUToP7uKmITSRM4oJFTNv1ZZGkA9inptjtgbhlK9W6oxoo8RwIvQjkuyaBEVhjk/rVip+EXVI146lxcw+jo7edfF5Ee1/Mm5LUZHB4xI1ZY1yLcRxp0lbJcF51dVNDo78FKu5/BYCpxtuBB3oFP+o/iQaKVfbQgM0a5SSfcG2vxZxWNtVjDaQZ8mWJWcTPZkI8ehQKPsv46zqM3JQ0LJs9VhuJuS965ys1DDyl/wE5Sw7pRrkfQeFboe2FBp9O4CIjKwjJDiMP8JvwrC4Q98xH5hcxEcBXzhzwMrVL5dGctBq9vEAsVvl1qisKETXWbiWhdeP2hJmvBKN3sG+sxh9q+PCL+joZtC0ogJ5pZBDJBQFlWBUKYowX3wsqyHNhS8idPS5w9xHazlaZGrcUOK/qlLuZbdcuobw53I9nJCJSVZtDPKB6WYoEioUgmTzhd032hN6D0fDFOzZbqkKwk6Q8+IEir5vvhc8KLtzEYsuSxMqYAy6dcbggdzy5nfmtFkARSs/JH/CTgKNse/ohGFwHk3xGwJbiSh5MG2JIqtMaALVXEfvberfWHXAMlq2Q4AI3h6x8Hx9H0W83YSGCELhJpWVP9iYoXKJ5kSLCui9UmjJtRtbJldtWVML7OefRcGQFNx01ZJMRwFhJZTAfq04Rh/EoGw7T5B39Hxrfr2/1aoyI8zU1gTLdGocvXw2XvoFK4t2ZqdMK455UHgEE452LQES+WLqsuaW7T5nosRoZQHYmVEqEjnu39YNH8R4wU7y3Org15z7Zue8mwzeAjexKof4/AOiwOAunwjQFDfUqYEjTzZhXqyEOw4qD+3CB5vMH0LcxarZgskYHeCUCRIvX3TPDy09nXNGXatbHg+5moE6EcN+tjKqtdj/wanSYDvPmQVtbfVbU3TlcnGMQzqBcvYRcTXKx71Y48VhKJyA/jRUHETvKo2wAri1QbGP2hsF07aAjsJI/vBIKhHVyB8qPI67pkrFIMHFKq0BX5TBJNKkKQWaHbid65cgW8odZ3wpH/1AHdSyPF0LF8+tCjPx92/Aqc96Tl1wdw5VInboJ28CI9t1hcE5SPEIaHESK4Mm3WSY5vvHBUKC4mHfdsnYTIdhRY1DQn7FmU8W5Xm20MlWGwSkSQZY2TySPFmOfPzkJ8hfnNaqNqdsdc7W/NFZgnRxkifEarWArfKLERfnCf+1LswGPz+IRXXrR1ZswaTH6gmT5+mSfIE/kufjuo3EeEmoSKWiETZBBKKYpYyfJLoHJvM1QjqF9PD1uaP8MFZhA6JFPhUPPMXHSsI1WJUojqLKoGfVOB1igE3+rMM+CFLYCettZOrLsym6Cogwk/v1mHGEY29SWuCAOMVSYLR2lTEXxH45neuPEFoanWD8tV/fBVjzRpyLOKQv8IaDYiSZpiHYEH7rm1avYk+jJx2bvuthiv6DQVkVD4lSbDxqSUJdmAsFbeSRqoQMoYASPgm75ThNmRB6dWKDuuEFERRhEVeeBX7m9yJwsFwPlXMs/vRmHx1MY9CDI7CJAwGbZyRymnZ9AuLP49BmXb13zkcm8FO0e5kIYjuje8GE3dJCbAp5KvENDY93NhTAqyA4fd7NtzvCbRkRWrdbomtTyo7E1wWBDDcbvB5Y7DiGbhV/M/6K2PCEOZp8DB9dDKszvUXHqsIdSCjhDI+bYKEMmT4yWuK3oKfGBYhKHvK5wS+lWDEAxKqJoDtBG8CMwuVPXgr0ErRNHjrp3QM5qMPr2CSvmZtGeRG9Z2rU7xtNHLMO46D4feDozAIXNs2DdDAbdsaznkGTgm7vtJWlY5gb4qF0bDtkymH2QSAUH8J7zPc7NCohgYPR/CY7/duOBi7wKZBOD80lANtUjCORbr+3tfhwnf7QKpIrPaG767Yneq6fb/c3WjECZ4T/dh6VLS4FdwyNrsy1cyBdKfUTGssxY8M0w4WQ3Q6I9cDuXdtQlWUuatHXrOZ7eBgD5Xc2s/BPGVra3zeUoANWE73MovwdXYnyE/R19g4swe0TozQbVWrlL0HPuNjdAMjdfNkWbr1i3mZ8b9qxI4b+fM3Av8iYgWhiPpbuHZsHeJq02aJlKJlwFy5zcp1Ngxso0psfx2G2AgwGlpm6cttVkGkZeJCR/Kf7K2CxXb3ti2cMUrAJtX6iX3HtH5T1xRpo1XHicitgb6Hd44GzfGRvn0S2A6pHe6sOw0nn5ANX9Hus1szH/TckUBESoqy+8j4WGTVNxR1UxKbflD1jm6LkrKtKZ+MpnprFeC3fLgqzFNtHCs8EupjgcXzYz2qnS/zPC8O8i4ovHqSt0LkmlFOdoGGgZ+HdHDTZbPFKdJsjOm9io/F11dBwR5kOa7t1wFmSHN3N0V3qptoCWrYrutYlJqdrvum8grGBBu7dREWvI7rKbphmravboCBZR+6m/CqYd6R9yzHdXeVswfveLZjmAe248q/4XTcrmY5+HGqa8Ff4dnzghGFWDriZQE34MeKjCsIJfD5IjT+k+T9dvPLYE/xf40d58gHZ+IPxp/KURyzz1ACnD43QNsG5X5ycGg4QSihHx32FWEXzBSh6EL01YEWLBFQAvGOozh6AP9ja+ovPzg5Sy4ex3Gc9G4p0X9zdvYojh/G5zk5Z1CHaWqgL7Dq76GE4sXoDfjIPJsC4TBhJZ7k09ntfJU9hrflW0kVOdDKijrKhKZFt/VOuGD3i6/65qb2+eWdrgDc65qPegBCX8SHGVTUuS5A8c3S2JuCsd9qS7CIGqa4QWVfsXEr1bEPTWzu+qbli1K7qXiWLW606L7pWKqiWG5PAuXdUTwjPFGsXm+j3TJtV6tWt7p9Bcwsw7cFvrKfj0hlf8Horwb2LlANHXQfZX3VaP3bwkpCMa5U89P9q+xnwRL2Kw/PnGBMviKPP1Nc6xg1buS3P/+5886Cewnz7v7PTBBKe2Tpwc7o7cR+EIalOFgAgu1FMTwCT0Nst0VpU93VpQZ8+tZWG55vS4tSqlCzMVAx3AjbjFA6i3AtrgdetxmBKl/Knw4UjamoQKjilCy3VYb9lPmxCNE9GXhuFJYVLiZRM+OjnnfvvbAsGLsY1PQ15vygnlqeVt4gczHs3rwqgUU95lm4Sq1a5WXH2YPhuNXVrVsgEtq+ByJbuGX+7u/XhZsV4t4xb/DIVVuu8Dfkv+/LoA5au67U9iO/2wV6qa5pbUhKxzNFGdsP7O0Z3V7+lXMH4Rogxkn8KD5PksfJd5I/SbxFd/EDApTYG/izEISYQLcMKwhFXeyr+Orur+O0sNi+qB6AkSRIv44ZqVKA+X3UOICbSDtohRIbtyWr2j7azAqWnhaUAdr0Ug+uuNLyepJQKd4Kn4ezbPceftNcNL4xaawSv2fsvl0krOEsiLphNFtxdxrF/iKCHVxXSdiBb0dCtTGhld/tCd6kMORyQvE0AmpwUkjEEEXTiFA9XejNhoGATN2AS6Beb+66Sk2so1olsj8nwm8azUN3Bz6EV44O8c01yfYW7N0WaA/ktjOr9S0iVNXE+CfbP3T72IgnVFwwcO+41oFr2L9nKap9aNmHd/xtrEVoupblmib80lzX91xJA8v4KIrhEzx4ZNp3jTck5x8Gx4Gs6YbjHjaA/eKivjCrUOskvqa08w7Mqu5+4I2s3OrNwwBb8C9HW9rWDyxDkdabGFBI0WO9DCsI5V49f0AFTaNmm1Oyq1ThxOQqMzhqUkUTSHh15d+qGlLLJLyNsXyckV0lbU7SG5rMiVZje094/ewqcwUyeJ75pNbNro4bgvnsKsZYvqsnYHWtlfn+c0COpspbiYOBqgW+3iI1qnRCPwgTZ6Pz0jrDcjDdzoisIEHHHhCqNlVdtSAUyCY8A7MHA/JzwNUhoejJBme5bCeVDBP9Kspgk2eVsbTEKef+OAdu5Ftd/BoxF1VgHIEXJNeViGYbWw2BKLDgSGqeJTUft48sbM4yeR2AhRIK81022u0GlWRlR5NIS9rRfVfb74WGhsl9nquYoe8ASxTNB/pELrDJdgfHlmF10FmrRmdYZeXAtt17HVOy/X4QKBiKZ3Z0CXRFf76LdSWk5CBP0kV8hOO/9HTSj/qCIO5x6PvB4JtRdHp6GsM/hjMQgd85Pz9P0E44PflWdDERcTiLFYTyn2epsqZJgqzxX8iyq05lM82ugoq4CxK3Vo+yq/NGdbch6G3BzrIfqBhPlJkVRQGxxYu6QH6T0HMsD0VOsixpVX8/Q++gA2/SeXwrrvhL2laSYNp/LEXHB4cmxj/+l6fuwI+SMFBev27N3WtjjQl2gpmyehz0w9CjSCgSTgZJlYSq+Ton3OwfwHjh/uiQUPqAcDu5Ftga7rxS+BCO6FbbPSpbxICJkh9MAQt1r0ZN8Y+t14UbBCe6YgU9loa/AAZ+E6cU2tYI0oIcywnc4HgicLzYs21TdY2225Z1M6CGIyntT3l7mi22xANbcSVp/Q3T8lhZMcu3lf6JYnseBsjbrgvLvOL2VXpTWLdVt1pVJvekrwv+8ARWEEIaLRGboLeF2+dT4ccvBvHY1fcdF2Svrusq9vHSd3e17S24pGazKa4r6H9xu2bAPLmLsYJQMOlBligHmBXVSrJLba2OYbGg2VFpvyb4WTYggiFRi3K7aZaInPQku1AqokU0EGAW+TTcv4CFG7lZFhLBvMxAjKnwVolrJxnbc5/srj0B0p/ZkBEHD/7vlvdrmI9jHkemEYR9kS7R+nIdL/8PVT3mFWI6H/6/xkoG41sQhLyKaWmfRCVCvC3U0Q/FbCjR/8eUEQrUKlaTIscEoUS0lpiRVRKq4tncmgjmF+CT7xTThtuD+94GFSh0JO23sI8ZMQLmAJ0Duaz8uBQUNK1foKp3qGhur/PzijvcRBL1uZ/MN8Pp4CVpkYSagOQHXptv9kTaoOpd8c1GRai6ouERUqvbtuKAtap5Sm9TbBK96283W01qvOXKbS/s+a6sGnbgBwb8sk3H0uC3Epj7fjkyLwbePfoY8e6fRGBEAeL2T4bTOdG4qZzf/2uAvq9VQdTx1YYoy1tyex2usVHHshykgpGTKAcr/juC+sEIdecKa6Vt/a8wmHUrzVLpo2KSZbs3buvC+rZQH2TP/4FAtml9l4CEen5G17SnQCteUipgf4jaDUkFAyPLHKEaZH/WBxXy2dXJ66gXxk1OSVlw7NpYwfcZ+GXtvBHoXj+MjrGoQM+ACW8mkUfp14ogISJKotis10kDU6ULrCNB5E15czMv9LEDUFXsJYjF/THi7BD4iVE0mBjBCpT7gW/RXaSIVjgcOjfUHglgrTDgTwrJwll56h4JFV7YxoYPjEoloepHMggupg5y0lAm2Lagum7gy7Lnir9g3BTdxa3Jm0tiQIYgusRJg/uuanqOLu86fvl5Ujdw5leFkkab0wWk+YrX+HTkBe3Y0dzos8S8Y4NVZBDPNe3fC0TpHuh2gSdRrwsjt08M2/V7wYHhO/AuX1FBAwzjnmLdNQ1VMpw7lkaromraYCoqYHmtNhTnotevCqrl2Ib283BbMTWoJFS7g82I7UPTMDRFZjVOroHewyPP9d47jh/GZ2ePHiWo8IH6901QhnwPDEdVWm8bGtHj5bdkBaE8RiiWvsFpl9kF3Lo0y7QbtzWgi/DqcfbcA82dEI1g3u4fUe4ANDuR35KEz2L6Br8OhAKR5vC1+9lzv4L5UCGp2M/+vyCndjF9Y431l1iIuQ1OCG3vGZrcyl2MdnwkCtTNG3NSxekUsfwFWElg/AGjhYeg4AMwlwZb2GJ1NxDx2HhN3c5rfIifoJTU27oXBObHCpkDEy6q7/Vq72oVBfgWF0pqxc4JJQGBeCd2gJXfhelREmodzPHfc2LWbF4aRkZYDtk58FVqeLrhvvl5zZZb20XJgxmIeRG95WjZcIeM/TAwt37R9u6YqFXB0+JXw0nxNHJmVvSZ2BJpTO9mkpyQ12lrc8dghWwcLDBpOGe6sMaDYVcDTQs9u+K2YWzBdzRut8HKEoRqA4auCjZalYVrVavVPKeDNBr0t3rSpGefv85e2xL4f8CUVNypZ4su3ykIRQJX2pR2jANgfResotWGKIPr624QwJqktMUWlmfXdncN07Lven4YxcnjNPkX3zl78OA7yfKid9cg1OuC8rd4VbyxjRIqJxQnbiOhXvvmiFCYDzUklCSvfVb6y6IqSApPzy5zQl2BrvPOMyAUfyd7Ht/m9JxQlWVNwBdYR2O3ghe671pmSxoFurDt/hFyf3X+F0vce4UeCODWiPzlnm+JVZwBBaFouK72BI+ZSIJfnFXhNhfe7MK3DgIkamhXSkJx1gk+k3f0JcPIUM0VRFNsu7buOopqm23D+1IeNTALY0nFvSFEZoTAvffcL+0arm9ImimKVu/XqYgZsyVq1jCrg07WjUW0bVFsK4qGEtu2Dx0QLcEg6GMEGGbxmfah6xyD1QJg3W+msXhgS6jBdDjTBwLfHcDtKfR19mNEqMIRxws7rua03OuF3U50LufywAIEPIAlvLUuq9j23nCSOeUKxrDKKXGVRa8K2x/nf1Vc0zJU+QpCaUIbjCTQ5nyB7JKaUefBSDqrDyUUt60A5ThJE1BC3eVrUfa8zwvvPM8iwtvPUOVj+VDwHc580jBoM3d+Bjzpnnwj0jaWpO2+EGqiFXzdxqS9Ou7xlIQ6/ltAKItVYhyW0ysklHIfxlg8boFxxelv3yoJRfx9fIaeTJ4YxXIJkqkZHUm07LbkH2quW0b8TYDfnEoan49GF9dMIpBDv63iHpNmaHe6Bm27PSffpcpRKev3ib3Z1jVKPOj1ep7XyQse65q61W6iuOFyVxr+/Hwe9VEuJy+ICui2t3GWMwHIlq/R+gbPsl/XmvoMvP+N6hY6EIwD0zpAH2qnKElBj4blQ6VDwyHm6jmEsPIbzUAN3/dgJBzbcbtdR6vlpwdj8JekFWG8ywnF62kGi6RsboBaIZ6jtKJnf/bf3cbMDB3I4GapviaApgpjrKUZLNRbCZbaEG3RogK122jl9FlgOrwV3mRcYqlQNQUe8u3z59/C+72sxspEeMUiiGHyA034Rq5nfTDwVA8GDtwe9FzXsZD1Xj7OB0FV7TPdTuCU8ptyCaUcg4jlyz3dUCwJJUa5cjDdyQy7rIHklG41LKW21flM1dhh0z4XqI0GaFMIKu0X9fhWYe/d4nxEWxe4mwpVXK1BDvv7Vv/uGCP55oBtpDihOcMnQQrXKQUVrXgI18bNTG8a/Ca8vvlPly/R5R9h1X3c0ikM2XZbVPqRhuasJOWbR9KWoqiaDuTd3oLn8me3lG0seKjh9FoKv3cTd3bPH50njxNctEpCiRGYqIGPur0LtOhH1xvFMUKRXu/AtF0wqbEc4FGUjs1Q+QMRCsTLlb0mNHQKJK30n2MfZfvqDO6fuoFVL+U0VeEKtjGJg55cwfQig/8RToxoItvYFTGJQ8tSuAWbabazJogPsRLH6yeo/pH+VYh8WVxvGjE/H24SchJb3vuHL+d/HWGNSM6RrxWzUxBuY5cTJBSpG5HM6T0Yab9OxKMydali+0RyIxNVDc9hesetgVYQilOKyF6z91EYitFdrRm21KCSpGhf0PSubVj2gW1/1WXlEI7QJ9JnqUVdd3Qmy1E9GOgNUHt4juzvtAOHaC1e8i3FDZS2lKtBCFC+Az8AXXaeV12aLZY5C/Ed/44fzbtdpFGnDRGuaVtl9R1szCz0wWz13K7nfS03Xl2373cAWBMCFn/78BBtWF2DP/iS+SV4DhRL+0uHWGnMMvqLN1Ny9P0aRsGg6+kTbHPYLQi1EZqHX/0qqzeh78FHXZtQw6Gik52JW/GYUfKps+W7nisI1Yqv+hWBagQXteDqEQHbL0uBSp8Hu43nN9Nn8F3tLaoTvs7SN0h49QB3GOmeyAufp5i+oWVP4RyUNDusCCx9A98KF0+Cq/h1Xqguqp1B1tGG2aMc5hwRTPSY7JEyBu04ubrfsj9IkCUMo+b37XZZngzwcawqoj3q+r1gACuGDouA+H8Z9O4P/Quc+SgY5EGu5P184bph/6copjBgwsyLkPEStlcf12trigXrX7fnex2YVHDfDVildf2LX1SxyNk6AGz89dvXWUoKSH7gqO1mU9TPIgxtFE1XVnyTSu7+qG8N3w4lZVO8OZQh41DGLYiRmJlCdWv/YN70VFA9Qm3xt024lj1VVZVPwyWIecgXoHjfdVDklO5NZ2BOoXbSvYG2Uy4HQcTf8LDYNeiOkj9e9Imn1/GUAqzRFgXtTxCKRiM/9Jr06O8Uh/OxWkL1QUvXsWJRBQgAhLKRUPz2xhaMrJITSgHGFflQZIBFI4hWx6wZTVQkHiTUZU4oky/yoeCtR+RGtX+Fha1r782UlKCs7Ag5RBIZOgcKJS/+ChyL2+VIsVS+MYjayaWvMp/BS0K8E/hKfWImiWjCUONLpinj11GcSq8ral4ThYEaqohbSQCpaEfehPWfsD6crTxCViDtqjAVm4DZDZPzTKmW5blxowws4gVTej44snnHCwNgt7Xvhi1hW6W1nSYv2eJ29FrxSTx518mr688DrhYjiOKmPLfCQ5m5MQV7F5kD18QejV0Ie/xSMFfIFfKgy8t+EB6fnsXJ49htCEColrhpKpPRv3wzWLLPPQZ7RKhGUHa6ZCBRYXwixGRMXM3BKkKFmbkmEFhEwS6zM5SK2r86g7GWrH2g1XqSKLAGWJisQY6ewdr4igvmEbzJMOH0lANMLJWeJDAxxfPvoV54DJbUjVrAmi44GeoZ5L1fYF+Vg10UtXECExZCo5joRgRxBcciStsGSgRWWX0CG3Fqtv1l5tgSgK4X3Plk8WAIalGYEh9gUowwJ9hnAqToUz8f1Zbm+OFRUO5/Fe0+JkHI7dvwIfzW2dHQE8E3w2OPha2DzeYvK4pWVjkDvrxSlQLXwe7z18aSGgQvC3u5pSbQ8y6/7mL2ZzjAbUMKhKJfdF2rrU5kpQqf6hdL3QqY44Qq07xzBGWbHYCY3C2O5mMFoQRRxURzyrI089r/JK8TnhsFW2zjsGgQwHJIqYoLQvlW9qa81KE08dbR571WJD8w3NSx2k71DnuKacZ0fGBxprSANMQoVv8xyGGoS0fzdwnHSVEu2Ox/GDcQH4rbM+YsY9UlnR9fEB+EUNi95559oB+4gwhXGqo7bvdumbgxxNApLZ2FWIJcWOOIFjrUCnzbMh3v/7DUa630mDpNZMM6tNFhil3drg33Q694V3PGCM2KD0yp+zTpgsC8weQ5X8G76eeM4Lcn07xHW+rLYR4P30eCSX3TjkbiuhEdFUfzsYpQzN1V/szF/fh33Rh/efxN45pBEfG+4E2vHY+vhVs2DlxriZSuwXUTEd81MVBEaEeRrQVi/gUjkDoBa1mSJQlJSNCThDESEuFJS7M6sLiFiT1c039UyFehhZio3DoJOQg0vFwYLJAyA1H0HaXdlu76k2NERr31pChyDUXV7aC3C38oaqZlaivSqzYwzgPe62qasofnsqiR81ysWC5eAmNJZ8ItL6IcncqhpE9gCaiCkdZstiRcpatB4VVQJghVUZcUSBhDRY9Hi/RUGWwdGzSX8NEntxgrCfUjBg+raHGCIlsGtGtnQ6sTa6ihcO3zB4b19tTwyfcfnGKw1+PHj0PCSVF8fp4k30sepxpnJHl71+TpAo9S81q34sPAYkKZ0Zhk4QT7KO9quSYYk9F3xG0MB67tm4bru9bQDlo9pGLejVZFnRnzsG44y02FSRT77yRPOoP1DpGf3q0ac5zTm8Np2MKzqjUat+E3e60hNKTCMK2yFwHEH2rgN6QnYHcb6NkaA00CQXwvSc6T8/M4iShfvV9orVMMuiahOHUspsi/Mz5i/Ho8mmqcldcPX4Q/Z0JRqxeVd26TWU4TmQzLQMerlAi8ZXG89iiQ/cmVlf/KfV3b3lZ2NAVUAs4OpXVZBnGlxRp3cKIF6UUW74QLnBnm3P3Wl0EuUhdjuu73EOZ00Uq/bNxGJ7t9NrpjC2f7y4v4uQgiM7D4PRwJpm3deREHj5u/2Qj+AbOm9NDr+h2D3QlNtQOv27U+WaSqENP3JYFX4UlXokHQ9bt7W72uz/blRffevTzbbYxQgpdKAomn0iboeV+gIHoP4fZKskZAF8vDSnh1Uscr+opOowhYqt4qAqI4JR6OJ++OeSEA4rDSD7xPv1iq3/55Ewp0kSGDWD+3l4WGVUytxLbG6tsBeK/7E5hseaB8xIwbnBvCao2rD/22we39P7+ZJBcXyf5guj1FjlfH25Z/MOTtcheCX0QoUGGLoxLtYR6dq48vo9QfNyulmfrmK1BIKMUReJ7ZsQeLCTUr79y8p6qjU60H66P5d2+9Xr/1WdxeqHUUT6m+TkmzmNdaryX7n+CMwc9S1Zd9+jqtkz2nWtVB4BLXrH8mjyEbI5T43SPCG8/eLB4WIHFwE9RgdChihw2c9fkZ818ceRcQ08U8cHVrK4p+YNue338vPMqNBG7z0WiBsieTyEnE6urmwG4+S/DnrfKNI79RrzOXOFwQEW/TOvZdwLLUt3GCgEoBP6dd5jl2WCt0PehNxi5W3n0bP1ZKLME9p8KbpUUJw78ZnZ8kD8M0bPnFFuwUlhg2L4q60xzbG5nFgs0SivtfU+iVqo/3la3Nke031dhAXt0qFQa5LWlFcJL4Nvut+Jvbu5b567afF9CZRE3EjTJNd6bPyikIBfOO3tP4AwPHnHbhmlrdJrOG+Ga+e4ddCXjjjmBgIyPbwnZyIBcPBb7ui1yzTwXexFfY+wrcuVQ5enIx5SRpxHDDYaW8SWid/jR8tpQUZ6xOEKoaTEobgI5586gphkeB618cMFGFYoj9RhxOtrCrBWNJD2Iy84Hj+HEiFMPrHcuCsTQVTnE6quy4qmEZimwbGqG2ZUg1xbRKwUE2R9et5CvgjD85ePuGUK04aVvwEip03yueFs9P346jo6iXDKzucalGTULsXWNSrsaNtTWBLpdQiwg1r/VtKcerfmj7oya9dLzaLKynylJHPHNxVOXANgvFUcqdEtTEGm6mbeqYWD8FEVtcd2wrupheo+2SUPDVbZ+YB0ioKqh/vOLl7gW+kFAy/oLRYCkGQCjm0lYtgZdghFhba4WpVyNCNR48aHDq5aTYQUJ1he1OLziO4jg5i1y6eV78BY0M7BOAaInKfjwhyAF1D33t77jWvobJPOfFxYjxaM/ld44bQhXLRALqpErGs4rFhC3di/BjRyhqEWpUa55ZE2RFqEhKBUOxFYXXxJbXrBsti7QLMymvT1YgLyw3i8Ggah4fxsdEwFzLt/6r/Nm2d+kT9/LIT47Cx2H4zbl/i/tfL4Dhm6duYE2WaR7ptxjzCbW0jULdFAWiheUs+Lhf5gyKd23clVDZ6r8I6qFtOxgryHrJw/DlbvMcaxXgx9RVwFuCvFOi5s8ULTBstoJjs+SK4Ep7TEJxWFITnnKx5Gchodby1IIvg8YFA+aCnofv1Cyhzvwao2aUI0JpmQMi4nlpaZeg591bei8YYOcaQND6xX9eDiFYaUF4fIydeOEFc2rk+VYUHZ1ED4CH38XMxIvCI0VPR8tEkLr+IIrOTk+BeyfH4aMxs4zpmovx40Mo+YvsdjX0W8QQJOOX6xwQCvM/NJEHQtUt0sIOHlSThGLURykRgAWE4nsh2Y6we38NCMU5MeiS/OuHR17icObF4FEYxaYUTS9/BSbqLC8CzAjW5szAoqumWhfEXbCVDVF4bc/u+nZdCuLB4HSFX3k+oZZHzbBzbpddYwsjCCy/wVnnHsodY0kklugqUnsHP72IidocJ9Q8vKL7RvdVjgcZ09qYjFPCr2ISinUf503DcCRJEjnZRV7UXL3dluo0d2a7bInQ91FCKa4UbMNrRPWNIgDe6BdKwdBtToI/lbmtFGMDJkBwjRT+GogPQjDxijfioT5RpRTbVgPAYCieG0GMFNLaVJQNLIQmKQ9Yvhp8YF4/GB/wm6wrl2UZuoHZpx2M8S5e5MnZXwxCETlvpd4wqorKGaLWGhLK3JEU15bYlu5ei5RXN4lRBt8kMMKr5l/sVEgQNzgrpjzZe88TSRRU1PTsJDlRrfjibHafGAE6C+bMwXlh7+S8Pg9qAejbpRsy1sUluo1Nk2EmYbSrYWhUkCy36zpAew3uhwZ2RxNsvwkjdxYLCLWiaQCiUHWBUHnxWE5zfpqv7obijdrh4cJvVXDBZ7myhXtcnebIFBp25Nqx+xXbCSWOTMdc6J2hhAILyTDCrueZ1WaPgFVU9QN4pIjsPGvMz1NRzT2TW/cVevRu13NFNfpWIfNeMYvLGRJK+l74utB9zvJmJuClJhpR/I0boFTf4Hh7RSrtEM1Tibrh/TPsCsRxwknx1eQ40A4wLhdopMlARhFD5CVF2VY1uLGGccCwJx77y27mj5HKl0d+NRzdIFVL1KSSULouiZJjNbgWdkFs8XSsUD7mGxCcrVXl3nxCsV1uUatyQhARTn3UXvd6Sq3CvxPflB5HZ131vdg8uMBIwVnYfRdb4DkEFFE/eP/dfQJqJub+/pJADvrB23ZbIKzQYpst75jqk/8uUQYujZ5ZgKJE7tD0zVWuMct8IciAvYcXi76gpMuKqtv2KwJx9hcE2PJgtQi3WDzK7+aE0uYXzx3i73mKrEeusav77U3t2GEF4oYYJxT83DNAbsCRLyqgGbgKPOJFtuDdYt7ximoZgd3TQVBi6CyvH7KwSQSx8xJnQ0K5z0yumQwbfowgRumRfecOSJI7FmgEdrJCqx6Cnv68FrbIva8KdVFW2sM63L00jE7j8zg+Az0vbxbLcPogik5P8Cn8EUh/tLRM04+dDdWwZSKIntH5VbShgFCCKq6ByieroEuByvfpNr9Zji7IAiwFg4kBvWCBM9N/imktoIyZERBKTqIk9uyObUZ/0lCy7MyOfxgfnfwrpvTPQDwwNFluI39viWKLlem+RcVWHQ6q9VtVnEW4yr1YJOs80PDe7wd91zZtG5uAYlqDqlDOymf7MlT7Ot+gkmIVS3shqdu47Uu6/zv23Az4bXSPawov1Ar3OJZxXwZL5taAID/BiceO5UReVDSAZ+A1d0Qo4q8fMKeEIPz27h0NCIXUKGyoas4TXTcCDWSV2EWnBL93yO/h+WKNTpJHRFR9mWmRYhzTyp1s1PBjBHrnOAYjKH0CuEh/ELG/uwbIia6EhDMC6sFquXdU7up7idQQKSZugRICv9pw65mcwp4iDKit1Gn8F4xQOhE4RalSo4pNO4Y2FFb/2xWqmMv48aKd88fylkPYskMqN+ZnsOf3QuYmTdLj2sfMBCzN6OwsPgt9IgbR2YOzB9GJ+4WFqtXaqCbSjxLEt7EquHmwq20rmqZjpzIQT+LIizcXNVptnGyRznEUsFrzAOZGg3FjyWGtRV0HtgL2dabbz8uxC6qz1K3PQvuIq3DSICS84P7+4S2BH44Mv53TEQnF6a6Qe/nwaVdaA0LBI76Z21C5EHO295hzXMx3o0FegqWFmiC8Ma8qVxLKz2zhtWisnfUYeIG2xJa4jtEWC+//LEhotaP2T0gh/QT2DC1VPsH+o/VOIIdOK88nqvAc99f/+l/n1iZXS76xoFdLgR8fG0oxmDccM0EE5ROwZtI2rGYbEthQ25Ii8dSQtvmqQvU947PsL4aYvOIZECDcFhihsii+6astCVcdSWqiZXnrNUJenRO5/W8fBNVFjPOE4/J6QJNVBgZZwmgz8ANY2mHhBEMxf4oGTOU7zGWbvGArrWEemgeGYYEczK9eWzpLBKEDq1rF0bV7u11KN6Lz3ZbYlPVSSoFmhzjUOEHqtfmCUEIzCuhQQjGir6kuXJ7ot/LKPKL7OvJ47xAOfYnbgY/h8+4gtZxQaha3uJ+fdUmUgDFjKQir5sAEQIf/prGu55ERI0LteS2rq/gaxW0bwFx9vcIL4QIXVo4fG0JRvbi1+DP/H2c6/E9B/uAhrCbsWWyKAqAgn9jBcrzhH4XRSRx98ygIBka7F6IyjA0EDE603R4qi4Ojqf7kPz5YE733liTuStJuOM0E/WuiQJ1vFC4vbdEGWF4qguMKwbSs9BSAdlVZ00HUv+2fh36Y+G7HcXrHZROdLZc5vkyjZWGgg2lWa1gbp3riox9CgQeVpt/A54hvENE1i+8Tu6/9JKmhhAJS9ugbgVQjHbYRkEsoMsjMCvExFXwReHHFUjALvyf4MAnyzqYkLFU+7eSof89xsY6E1+31+tiWETsz9no9lkCNxZ8OTVMPLpapDT92Kt+1QbRrZeGYiWW6nv/1/vnzpM1tPQzi7DjKYi/xOSk5i/4IrM7o9GKrePeHjA8s/IgR+JaVuxvmgRNuv5frbCNoXhCMBJMxt3vNDOa3YStA3a/HRz0nSFzDsE910T5ERzXZKR2r/Fbe/EMP32EOI/0IZqBNBf4QP9UNur6viyE857Yroh8EBuFZFK5Aj7AGooQ9yMBMMypK0EUXEKDa3QKqrz8+o1w7WSigELm340XgDgRR31byTZERoW6JWgeTs4MwPD46DkNYgQFHYYhrcHz2iNkNj5NTe2lE2o8Voa47Mvk85ccbWiyEEbdAj+Iapn9y3uAkoE8QnCehEvq4pS7UG3XSVq7RkJIOi5NfH5XO0bKxX42Gh0Url39xWbpiBGKPxQ3X7P3iaClMfRStNg3S0Wh3HWa7hirpvabUyaficEErCUWK8HzSaq2vfxKOWYuWhrixLt0GxXt9/VP4XBO9ssVScxveKBHMyMmfopKY39Sah3oXNhURdFaweyEW7egvhh1WRT/8Vt7mi4x120N5i+3mAPlWUyGAbxKMmmg1RbEptlbsgPyICHVz8aK6GApbaxeu6jW8jSwPXRzPPluONZUtb5/tf7nZSducdB50z5I/OEkHscuT6C6MGK+GxqIGUWNwkgVuxCXQouhahcAWoeaO6n39VOkBn96qLNxi4/jdMVdEhV6jHWIeNbQAN2248sOmEkhsgrk6m+voxxieSbkZVkzA0hjMn8Axnn5uiPLJaZC3hre4vb9oRjA0g9me+MthndH1UFW+ra0J1Wot8PMuTSsA35H/W4EfDaF487qbAmOo5kVzFVW4UWNLbC6TqUr4OgbtsTRdghsZVXkidWMplCcSR91AFXgPCLWVnMVHbhzbUmzzjTMMRKZRrJRxlYthHAfDFvLXhd6zTTN8+XjAyi+MUuX08suV8TQNBG8dTAmXmj2RYCBdJ8Y3j2CYB2IhcQzbE2Hu8/xH3Uhj02rsY/nta9/uYkaWBr9wE1Z/tv7fZgVdyhpqhF5jCw4AfHzFxncOP/AaOIhpI7gtDEzJDU+Mt19iqi7BdQl1Y+1FTlmctxN3TWjwl4SlRpkKOriIJa4RVmEAXwG+4Wlc+1Qq8pNtZWBjJAQj1JNQdy+O2tROLZBQ/k1KzFRvJ9MBlNOwXdURQ+OFXOhaUFft6uHbLy2jSKecVMQeFLw0ZnpG8Xeme9ijC3oM/PyehRMgffRtz0Pdf+TiuoD2E1ZnMuNQA6PU847GWKsct8WR5GSjxJwdH2PcqGMaoQRQGFRV1fY0w7S/in2jPDCiPK/b7frwX7d7DwwteM7zB9cYNioZuuP3A9917NKndQ3o52IjlLjAUWxLa3qj1PcPA9ciVLXVliQsCgU6cQUbdzIMJfjMrSBHWXZy7TbKU2ByCbOwec1iblksyNLC4SU/g4/HNhSvAU66iLpMJ2ISSo41P7GofvoUu0kffaMJBtWg2k7mb+wOAdxod2+JM4GWy0BcidP+E75mz0nBuB6KPVpFI+6xmNeg3I+mGmYBZlW+6dKhprVI7y8VLhosIhT5Je3TinwnxHLMWDHvtGfZrmXqrB5Iids+NlhzHCyzh4A3HzqO67ldH3jiua6DJSfvdjroHHRd13Zs9lYsOAYTC2VTnW2b0iaYKay9wzX0VCWK4/vhyUl0Ep2eJxfTqZiLwGvfWb8Z6ZzPoq34g4fiC62TK3ANQtE7YZykSZI8PD0Jg26HBQ1qys+1cQuZ3FbUzUklhBDt+1mafW26NR01lOt4ERheQdqw2hz4eezXS8LICi8Q37kQOeVfxPdVJUi/6SZAqP5ZfTfN9I+Iq+wjQ+Lafp2T+pPZi8tBhYoK302U69gw88C8yYI+kJ3oU5RlDKqPtgVYieVxwkhlVOwI9kFxkKNGPX2uTYu9Stgt4VuLy+5WBE4QPYlbY152jUm7NWFqvxvEkCipGEpqf/nLLvZiYMxSNQX33Bv1euPgkKlygJs3y+BSrJyGvWIQbF3GH/Af0LxctReDE+NAbtQJqTVqwMYNM52fhDMDXk4kzg7dR++x92+t1vdfBKsJpcdXV1fPsiyDXwiswoD475+mF3EcYVWG81GBEEEOI3wuDeP4YVfK+1sz0OhqqQP/RwJqn8RKlbD/3BQIdeHr/TiyzSjb54Xeef0jW+b/8ieayZ3i/YshYqAqWTjt5oKTJ+qFvCg09Car32prD372jeDvCUSQHhiC4dT0UBktMjSYEkcAe2jtsUCPfc89m7eTo6KD+H2WArMRTpWpEbcdeSiztkINFrgqoVRZ4WSBP4FvRGqgwYUHBThlaUjpy8CBRYCRnONv8PxP8J3La04v5aFSoX7k5sn2b5S9VD4crCSUBYRJw45lOW/2BmF0liTfS9Mse371/Orqz5BngKvsbBi8YCPjLrNLV5Td84vd4lkYYesqPL9Ovd8PE0pgS/0wjE7C8FvRY+wHl/hxbGlBevYn2K3qT2URdP+6nKwe05fJNlyT/JfxdpbQTOGGGMrt+wp5zxH2dujAFOxuQ41U7ld8lkgkVFr35hSgtovYLDAy1D2weMSaNtMQCgbH1SjZ0gcYlSdN1sYiBuhlo5oVLceHx2DtBHkk7stA+rAJRd53UMRiu17bcWxVkNOR12jE5DmQzjU4nTCKVYEjtHG8ItD+xbCKUNjCMCwji6sN2hDbsqYdWI7XDYBfGI17HifZ1cNipPn1s5xkMZxs+Hi0ZtSiVOok89MkfkQgNpoXX3S6Pi7F4VnQEGh4mSUxLAjn2Z+Iwg5u1T2ERYLV3VyOV3svsaXUwhCMl1ZZJYfcso2GrwueT7Zd2rEF039tPdRARYvvNkmNiGYw20gDFsFy68lwzIP9L7WAlw9nkqPqdosT5B1BjGypqvRQGcunfI0IGhao0PIkXgRpaxpob+vXik2ZizXZ+5AJRU8sXjqOH8EtjOMHSVhrDkuQgyhFb+GcL2RPibHOyQNTCW1iDiL3qKiJ/uFgOaF4Gj/vTmx8FJEqxQpQI5TlCdnp1bAozd5TRqhUEtzx7R2afKNqXMgfpv23AnLgW+UEqBLMRIODlgarmWW/9Y6PAl/S9i038B195USpENzOWX+RCdWSCKY5aZPViV4A1H2D6mTPgY94vXmvpbmC2mkILg6qNDBZc4nDeSyvmAWhyO+8cYNvoeIoBv50lyS00BoSEQ7DXccyHgYBNnAM+v1gEPSOJXR9BCMHCNPepsJEXwhr8gtHCK0AjQ6EmihJbRHZQ6lQL+tnqQMfg4X8PshVxzkcm4RbLhYGaMYGR4M3PuLb1LcMpXv/xRT55VhOqEYvfbRo24wTSEs97Idse+/wEmuW5zD/9BIZ5WgT1p544fDKyzvTXxjECtSDbKx4YYHJqxl6KpdDcmSsd2CtCP6eQMUIu0Yg3wleLJF+HBZ6JdqvUl/kVIlo1ABxJLIwnY4r1FriJ+Z/csUsysph8UtOxjg70f/00AdfwGE7Tzd/68yt19zYEdfXZXl7+/Of//y2bLNizrz9YRoX4y0SEWtrK0d9OUBCFUfF5xBsK4S//QMQT+L6Z2TVuGu7HWzsWqDtnIPFSYFQ4qBdD0DrhxlgL3bIvASWEorfvsxmUyVzEMX+L2K0pS7RiUUGV6P6fx4TUbEXjd/vrQvjI1JqfrBBvD4+6butipldfDg6ZtsN3g4Puy8YQ0vBVgu9F93HHwN9lxEYq1HDUNa+FA3EPA5J+z8vOxPOKor2ELcN2qFV5fnbPt0Y8xwhPIxfJHb8Kc0z+rhBwdxrDKTXRpE0XuvnxVF65AvQ0VrEC+S2KCtS4wNZ1CNCFSBhQag+m4nYglAZmO8Qc7iKS66Hdb9rkck1wvAk90ZU9LK6y4eC5YRSsux3iuNJECNKs6vn2Z985/KxiCP3c+koS/k/e46EujyPxwmlpxrXTq1/S4TSQ9To6N7Ri1FgIXhiJucv3i3n9uHuC//NOLYC5okCzYsnyrv9dSMyWoRsdJYn08lFjhMQSqOiZLYl3fbr/FS3fZaZ5A48o6E9mq5LuBvsiJLfe1GPSgN3cNfb69L6OibmAXBrCcCebrfzfV2zM/jjcyz5mozauL4EgFDEAR0V9NQwxNpqpKhXSo8kOBH41kZDMvf0pl0EgVCrpxFsCSycgvppBHa7CtxutZ3nK7KVXwjLVb7tS+xEMwNeDLOr7HHkaevtJF1HkpDwh0nhBiN9RiiQUWNWIWZecutpt90QblQqM5uTHyrW6FeLjX/e+tC0llr7pbi5egFZN123bKsxA8nrHSjttqx+KThG/7bsB34QYsG7xVCj4T0zfQ/sCPibjkaEmjVhRu24PHV7vmL74UwkBVH9XmC/IJ+UXhh+mzkJsHzoxZMnrJF6HJ9GUZzE5/+Ph/nD+Pw8PnIN3TbN6Mmsy//aoCcmMfpY9ej+ycmJQ3hynN9sGvXD6EE4AK69E/T9o4f5ZSs961WBmZy1syQc9F0HjFB3EF+cHzEt+kPCSgk1r+NvPczSY4uFNDSiLA/tMrOsGB0aXT09dd0kC/PHCBF9lML6xWUS9SxT//QHWrdXQS6zV+Fc/NVukNVznuGab3tRGBFMLu94UQwGaNZoX3ftPNARRlJRhi1k52KMTwIrCCRU84WtIua1rnPwjcDzI3HnHxnhXMlLWIL/i8B4tKfKsqwo8G9nR8Uezwy/rKo7O5sotVoYhd4Wm8BUrh33+Xr4AcyXN769J3xUEKp/7a/+JJwp/Kt/Mxe066H8cypolIj2lvJzzClEbV8SajQPmjE8HxaM4AhI55lq+4NFDkxhuYRSLudulllZahOeiRnSxzZrgM2n2GIXIYbBHgir9tdHKoZ4+hAtLTH2D96Knjy5eDy7u/+hgRyMaxKbq3eCCL1++vSLYwUPlWgbpntVChcpwxW2WZE3/WVY2DMthxItXPX5zQnqKMeWbVWM+DeLxx8U+gnbZ/0JVhoZTrJIhCCgemFkEaWfaDabw/oMkmvSmvGYuRNfCu1kD73MtClKn//CFyTC189cuJdE+GSv9hN4AsyIu8HVMSSpFSY9y3H9OJ+saC5W2cnxeeThh4dVhMomApdzkOiqUBJaXj/OUhZaI44kUnHXCoWvTttGkrD3YCG9CoEhsMb24D5kvOFOBlePKX1zSwDJXtDze3ur7WMMFLgm8TiBFCXo2/q+gg22FoFGhZtGXFqC7/rYOpkMO5qEMaHciK7s7gVL20YB2IxnJwnTEGdfFRjeVg4cb6rJoBWr/3FbMWznKx0X26gG4f1vseJBjx6dnz9Ehe/s7OxRHD98+Ogcdy+jKLTOX96K2rpQhTtR8iRNL9Mf/ODpV4X6qbvZCVzankyQogNR4OUAG2FLzcPVccIfECsJNceGEi++z+LAgfcZhiL9Gh4Dy87nnax8EidZnm08BKdiR/gfCZTgdyfPopH7fAgRlY78yZnsMMn/1DolW0dTHqMZiKaH9q+7NxWiMw91zb3nO2DF1Q8Dx/Z7Whm7NoOKGrEKEACLVS35oBAf/HZxNBeEpToMYTnaYnmW4xVxx7CsO7btOB2MlfD7veC98EEMdDh+OBkFZ33vfm9wDNbJO+98reM4zqFlWX9P1/c0VUVnhCxvttttCXVCRdW0Pd0C3f/85TcmlVTjRc2yHfgYXTcVoR516HoDWzWOzwD+433QhggWmQE0f3SaUYHlhJKeZpPdYRik9CFbTknww8vjHuY6swfPE1ZbbgqH566tj0fttIKglyytc/HyIAdH00set9etVkWnF2ANbD8MzLEWufAHrvJX1NAUWoOld3YdDPd9RWorXwpXb0VJfxiYmuFHFnF6b4CgVvqL3YNq2V+yoq8oO3QttO6/uVzUYgXxEYg97CW0CLfD80dp+uTyCUiU+2Bz+F3PsTRlS2zBzI2Ox/VpOxbfAN0OTiCP5sPrKStXANbWUNbx8CsHjDcvPZpoZvtC0J4aPOiY2I/4r3wEtEy+kbvBsWk1e0OONYm1BJWX9UP9MLGCUClmOUxh7ZPfP30NDxrRVSTmMWWgCPhX81L/eXtiNwrwvwmiJB03Riuj0OJ8tCvXLN0F7y7eibW4AXRK3WMgg44dh24Y/Hqnrx/vR4+Cg+GbeNqj0sX/GFPhzrKN/N1vWJ+AOYIzhHqr0uW1KI/UkoJu0Uqu0Vukhq1JQxXE9uasRi8IGq4MSzPGRTENVoYviJFB19dZhgUs/nAtP8ULxGhXBPMQLnW899ia8eIeBunbLxHPVUB7esATaQ9knWHZ9gasJkXo0SShuJxQgvkjV/ZyLCfUevp8uiJBvdW2Lh4xV3n1+Co57m4U4sd7fjGpU+dw4mmvAA8TPxuGMtdEWZXyTQtRxGLTW/LnFGV/f2KkixJw+d8QUqetFr5b2vol7O5paHln9va7cwLbiNY787t/x/ftX/DV3rbhy/5ZMCx70gicYPDN/SpvFBWu58GYCAkdb7g6B+LQJdI+d/LPrIgh26ubBU+84jpJ8MGV4J8OVpduJmPZvNRfXd+EHk+4ecUoIJyYBILgXrS5jQmdT59qibYavFSGgL4ElNTCxjRgnsXfjuJulWvHeSi2NNHEsiLnfgjijTL2VyBvxTZC8RDX+vxoGZYTSkyeT2UAGRG20czbM1bD7IfZs0fFLqObpfPWbqfcnipBtjX70bCbgeh/N73MNyxgbNgGRnqB4ewTguBTuu0imLPz+CQ6O4v+O9Dg4P2gy8MZXSRBS9CO1Fl9Rwo8sXOiuLYrdY2uYfhUC0QrKeLrqtvxI7mKf+UvzMblxHCC3CRcOvXt4aL/SncoDQKzuT53tnFlfzgj+sAxHbT/3uoZzd/+P5b3o+b3SvViMeikkaWdgfpKfNCtiE4rGxjIM4SWvLC4UT4goagsyZiWV6VUqOzkni9h+xsTzCk7GJLu3GS2fASKccASjjuabuJsA3ux9zb8BxaLKoHpp2GC15KSbgWWE4pOE6rSvbpILuJiQ0Oy7lhRsf/Ed7J0lEEzgn0xqYVx0sOL9LJQ3SvyaRraGoqZXcMwDcPY21O3d8CAtZPhesdX/ccPWWuSMAwC3/c6jm1bJsglWZKYG1aU9LMTu4c3h46lYgO0I9cW6CDQHcUBuxrIpPXau+8b3XNkhdTv7/mu1KCKN+kZKiEajqOaUw4LM1gyD0lvZIxpwzDmQeT6YWfO/hHfHKwLaxVewUINvHCLuXIRDQRu9pconsc6QvxUVE8O4pfNipdD/Wp+VrVOABbeKtAILBXSeAMUAjwH3GF4RWiwCchX24/GCFWRH827/0uhJC9vQ8mphfYTgnnJb+wVJod6PHF/jPLW3p6XHkoUUI8kSTMs993g9OwM1vWHD3GVBhyHUXT2z8+TJwku9bDqRxfpyrSEFYQ6fz4VeuT/0BfFoaeL5ytmVnTFBgk1n1BTEkpoSj//EHQGBAlStVwdcEIxHy17zBnpMC1dS4wmixZn84nNpvKlEpyeHeEwbgHnxsp7GIF4s2Pz+pFq6Z7hbgdtMWgpoWr3vXObGqFO+LrpB0F/XhIERv70DOOoWPiGUELpZ1pz3w8oqv4zEJfkJYlIoBLSdCZztHP9gVixIcnek9CwDi2WNe51Xf/ePc+DRRKLK3Y68D8GO9h3XQeAhfEBmqq085Rp/BRMe3XC68k40mHqRc1+f/rGzAONA6tfFM7/dvzgJBwM+j2vA6fluGAM/0bxNoScLOlmNT+J5YMRyhCqpCH+LLoNFSC6WRgX68cNHjuFIioCORpGbbeCWUbpT87hyrAdwFHgupahyWKT5X4UqNZpsyXJirzeonUinq70pi0nVCN+PhXm1X12UhzlqNjPwlzRWqDyWVMqX01SVfuikFBi4k9QgwznBC9+t1wMOMfFNOlpDk1ACpI/rPIgctQGNYdbOqxDLfXNute3Iz8K4hNzoEo9kErWPS+K8nonHOgL80WOePRFmPa0vzv5ajsOeu/2plhWggRjq0q12rl6B36zXH5e2BuKQVQtFM1wQK/oxUkQvOvZFopnRZY20P6vA8o7CgsJtXth5K6zmDhJVtHpjMnmX0WGwf/Yb7BtMR15ruyaAn0LiW3/X6/DJ5BQid8xdJXVVtENsP+9rh8chccnJ6HvnI0LbzH5QnE0BzVzspU0A68k8jXMkvlQUq3RDaNzsBEAiU86RQp8PfR/E5QzDRUfvdP/9sjOa810lOD0aPtNX7PbdVyZgIXTQ4hbwPkTPNG2hU68bFcRsZxQJJ6ugmtmjyc0F5BQebIn7z2fK6HMKd+fdJqmV+cFcSS2H5VHLALEsGg8DIClsTji7Jm2w3ih41ADtZdQDlMsdFOwrFzrEs9ZQAbtue5FYO3eMXSrF4eRj+mn1lGa2sWHLJqFe3noBysQMwY1bFO6e7RgbTWD1vDj+N30KdtpYbOGrx7pVFQ0y+2FR8Ef9Dzn7+rbSls+3mRWHABuKLyZBXxPnJNjt0TZ78CKARi2L8DqrVTcUJQd3bYHj499z3f2NQUL4E+PzySwLsQBGJ3XQT3ya7Cq/BUMf2CrPp4Z8rxWqwLbxryEPD2ba6TkaEQTodIFlPOdoYL8olDSgxqo45aNe2SOeyB4pYYtHdz1sbXh+4OjnofNXIYQZ+oFiCG1baV3jZQA8tbTC82MV9mJKwh1djXpza3oWXqAtcbZI0JR1yqizP2r6b7CDPupODHzqk3RfZYWp6U+VeFTBukp84KBApiUPkG+GZdZ2ZwzwF9E2h52jJcODsrKfKI/sOy+WPGSFtdyiZQ+MxSXTdB68CgI5NqaoKVZ5hSzlHpB/Kazp8eJpQyWF2CuO/MniMhEgdYjcxdXMWCB7gzbj7NDC51MpC7KmuklcZQceba5vd4cWXrtVa65ioHOuBukP7GNCt8kKUqjuDv1I5tQaVOz7A4IPfgKQ2mLdfgzYED+jjEQe0+bdLQsBjmB29uSDw4OPglLE6sE1h6eOgnvFUcAnmIQ9yJI2OpZnyq0zksXU9f0ApBSX2D0hs9hP3v/RXlibDIBarUbU1fffn8q8ocet+v1WrY5fhMAAMLuSURBVDHpYL3ArI9iH2dtLU+nJa9S1PC19MlR1H2irhCpKwgVjfIGGTjpe1mSpjErY/sx79TW/B+8zV65FTyfcj/kMC5VSXc6XrcHguF3QHlQD86ehYXgPLj8bIVffxycsG+RU9/NFcSKwDW/MyIUxjRJg+9ll0kXmUfd7ybJ04BJOQOMxcvMEPgvJyInvkWafq8XBa/BmHImKHXet1xJeZhdPh/mvNz62M79d/eTYB0trOHUmIWIUdhLpnornJs4qHctrdw6lpPs6S9LsWt6YKYFvmuqkvbfuK+sMRmUvwWgvLUwkCIHfYdNfuwTMw7Rt/d7eYNcsIu+ht/JHhDaBBvbdjzAlw21zag7Oa9ocP1mSu8HwmfD4/tH90/V2jvRMQYTDVd5EpQ9wBGv3/9acTQHJu6pGNnUiEtYe+olQYJLC3eRWVsCQDN6ezoMZg7AAC6OcjTG6hy+oShS+2faCsg9B+SeaVoHNmjl/eOH59Ia7wSR1ru4XCKFGVYQKrwKJu8F8ZP0Msueoceg2mclkPKd20Z0Ne0gZ9D+ZQT34MFZFJ3FycUlaLtJbJdvvHMBc6V5bhsJTl03lfy4wfNU7WyDvlYSas2M6kLzFL4pPbsIQbFz49122/xTvDnyuaeHbvhdhbOBUPWeIhCBniahvS2KgSK5YRCimx/gCVTPM9158SS1UbzUegvjBHjpyBZpXrp2PrQkHAxFUYmbpr+RextgeJQYzjgKo4vQ1KQ3UFxUBH59JtbOXJVhUlTDrwxbwhPFhPvt/1JNMIsCnWa+uuQAsoIeRShIrF3T63d9/1CdvBKy2rYeIgiJ64FFV/+HIQ0PsXheXs+Owb0/9jkkRHtxAkNlnoT/DN5J3ssmS8qIyZeLo5dA++jy7H4Yhvfvh4NwEJw+vRY5jffHhwLE6lBGynF6/vAcnXmnp9jKkOWhgFJxdPduqlWExsaDnTesi0UJtyVWE6o4LEFA09gO8/rtaprB9+fRMzTOHs2LcyNgSKPbBBX+pihtbW2NYrt5lxHpKNw4s9eE1qOgFh6x3MU0EUcqn2A8oGs2llLKsvP0sCLHzFbbT2U4P0/CzpLxcXUfbTU13JcUN2hvO0EQJbam2WEE+h4isY6T40gHaUCswRGb1fzGQkdzY3afle23A4qzN7WWcn96uVICimwiLdlwAkbkUCTOxGaLdjIlx0c1vxaAem1+jRPeyPuAAZrutiLtoL5q5jHq6tC1CL9Q+K3lBs9HUN8jomK46PewVDSv4E68CibHqBzVCvgh8XGDumKELR+tTt4YFTWxJvZye0w1H4M0uCjOWUp/D3+JUVklMQeN3y7Mxxk0sJveBPtmQFSXdcYAUuH/5vJ3l3AmrEd6WspbcvRY3xBhZEX6KowSpc0W86JWYRU810AXfO2BBie8qqLLCkINrobTugS6t/tXzKDfSZ8olDXKxKCKQlRNA99YAG/HxOPeI7wh2hPVAs6YqSymlhgkodXLpHo8TKfSH9B6UUspTUKhg6UAsH6MxSnnTg9vmZlIe+c4URXHdS02YDS8q1qe68dlIcEzTSSbgV1t9jJfCSQ0hnlv2utTwvTHz1MCOdrOGcY3R/Of35gKEf+rnl5rqlZ3EAa+lwvGPwKJGo37k2/2JqlKVmZstd1Al2RzUJ4rL5lAmn1Q2iomuw3rgcQD5TgWEN9qiRuYCSTvoJMLjHbWhtYOwvOL5Czo9mHmHceU3pui9UI4EXFxUa387VjSWHCRFJULREWf8Dj594sDhspt5+KyLMTuFkHWW8lVMFaolQzOFsxP8fjp0+T0yJmn9IyDkFsEl2ugQPHMKhA3b7uRg56Vt4NEYHegMl7eeJyq+IjnPvMdFZSL1x7swQo+uWs8i+WEqgVX4TzFNMhNKzU9v11+/3a2sPzEYgQsjIc8CNcfHvwvjk9qZrJ9lMWD4+/1CDk9LU9974x+4oJNzyyFFcLP/SQ0tjkzzUMe2omkJPnEJHmSBk+PPg7Coq6d+Q8us/QisrCSHU/790L4lBDUFviQhpvslMM3ATKZnG2YtYqMTbF50sy7meeo9zaKIwQR987Co7Dn3VFFcsvNT/ifS4YbXY4ZopXOZOYTHdfW5kEJdcX1fVcpTS2O9fgzYIZyBhKK+CZpbuoW29tn5X7QfHK7Xsd1sIarua/vaqoMuoEib+05A9C9zXW7jMpdAc6KiR69Bne5FriNU9T0a8PQfE4ZD+aruMfFEYIexs+/U6aG0LOyRftOnJ0djEbQnRf/CeBVsKcHyUW6pMtOAV5SX2wvi/ijW8i/Fg9V8IDJ3+JBCfI3RLFpsBiQBkYS5zN2CZYTSvCv5mrbQa4JqqCaFWfAm9nyNj7zUMu7K/Jfeqo4Z1piCeHx3tM0OUfpTcI/KjXIvQe0GuXz8/y/7QlO3EY/tH6xc3OQ5glq8r+U5IvJqt9FQwjLFupKNzlXeVODNZx4FwmojmDaKOKe5/tn8x194vgiBkpOZ19sD8SmUFVs0a9jHVrSaLTVoLBuhGpd2nUHYfRdUym2fIkbnaC2+Ug/+W1NHltnW1OFFHYmvT4zEE9AJ7k5vv6usZrnO7jkGzjkNMK0eN81dxUpL0hXIM/JmtAJUCEk8knHDWJvG1NVV81XJFTzzPiMZpgP3hTcaFtSrLPhhob0cOxiJgilP8rikXgxs6HdJcfPx3LsDHTzjkPazRdwLVU4QrbOjdWE2rZXiPhpkF7ezgrAvx4NlRS311ZY0I6qavvolLAsN4iwL3Z8hlfCWrP54Y+EUP1ccAGhbpeEAiMnz4V/AdTCY6YviokvJRdxS7ywpHe2RQpTgKsdMXUQATYUFtx8Ckx4+i8UTozOLaltPg4/5QYJVmQU6FFE5CcglseQ2/okwDBe4nc6u3poSZpvWxeXYI0FwYn7ZYV8LJjvtm1FmyN3syzr7qHWCjRX0VWnFTooCbA0yNFhnQeO3pYt/ygMbLX18UAd91IT9Eq4HYKVgtEly1UEujO4Mzmg9vI8KHoyXUAFVHrMljPv7DtvsW0V2t/OrY1SWViFhk8Fop3dc31b37wtDLs/zAOnx4RET8BMP/7PKGeCjf6to6+WLFqT4rHxy72xOaT0edAacoFGeRIqYHuQjodpSsPNwBx6kuXVqz0musSkJNRiXvHbnRcklEB7HizWbOq9Gg3FgPX4AbKHIY5PzzA4JOx3TG3nmJGAHLnAulUh9SsI5V3NNYz8/GmUUPkTWDssnXRIwqUWvxfe6dpJHmVBwvRTwb9xePNig2jK/1q3+75a7Z+X/TvQy1e7kyChErQ8W1241CTQejZR47jv9uJzlWun+sTEyFu6tFFOcZItUKUfuFHv06Aqw8dcnsduDddud74RVfVCuckE5K1GVbf3egdG/UjzDEf2m9/AVgmaLEnN2lq1qdrBUeCZMliSPH9DDU1shg3njf+QUFkSfoLeboqKpuuG7YfTxSNIf17RjiEavZPZG0iMA9vEKie6jMul+KKJCQ2W5GKaRFStzpsdsyxXMQ9IKEHfxeZN8KjRaor01mj+tuMxg7DijgjVej9L3hw6pK1nQS53iJs+f3RnTPq34qMxk6LlplFwiTOcnLAbp6U5oUh78TnyyotKKBiyXiDWDLzBJByWPDLjTdb3AyA24YJbzWYDTgI+/J/kWkQPbJqVRfxWEOruXELxXl4oVvv+iFB+9nRsX5ca/qC/C6e2tcW6rjNgHCtVwcAop1At+gYjVOU3MksJKTkJhfUk/f7T5Owi+YJfEmrNZOfQNnzfKrYjqSSLMmuA9obZC8PuJrw8RSiPycu8R7+1B5LEl0kog+HuY2XbtNjjX1TLkZphdNRz3W4vdC1bCxyLBLqveYpPfYoOAFAfqeIEUej+8kad2a4MMtahNXe3t7eVbc1Cv8RlEqEr6uTI92zL3Jm6HfzfXBqxQPw5NcmRrcUXspm0s2prZBo5oRr+J2GyEioZTs81F+0QMEIJ0h0MeIQFc2ppFIfVjwHjhBJeNeOr1M9NTDEuTK1GkF12J663+gfnoy+WTtN3KCyuBqHaY1wPucNn7P4oJ0m6OPJXmZHhq0FtMKrxTG4FQ0IdRPUy2jYf32KQ+bLGswfX90EJ5VzN+wD+bk6oMRuq5oPKlx/CwDlJ9uyHMG2///+DKcWKil0+BeMIkT1/+vDrhcwvCQVGawRKi/JEF2rbfvo0NPzMyj2AgIJQI4HHIAWF57fY2GtfTGqcb+F3cCZ6fHlbETa846CP9erI4DmIqIsgj6YwF7bdaIibqqrKyua63lUCxyE9M9D6ktXQf+ojQq2lHvph6O5SMnVaAt0ESYT+gT5WAjYN4wvKptSihJ3l1HsB0tRW5wSI0yud9YvBm9MN11aB5mmY2GsHzkiSVEPRfVD/pMasZsUIpYSgKrtzohrKnD6GCUIJQv0gvrrwMdnSz2kBy8MPi5SlERzciSxwkLpkDaReGp1njIIcoxjIqfODw3TRssFvTkXHXQ9qDIYEEArFDgNvAKGK40m0Cx3VAc1vP162AAKWE4o/fD6XUL+TXWD0kzZS+V7xsqwMIhXD50mvYxr2Hbvjdf+gj420j8MT3CsAvBelz4oaLbWwCKwVnBSEx9eBpZS8qgYXF0nvjWBoQ5kPZkOtlOkiifJUnKWP/AJCwSFvuvZ5IlnWG2+2eZG5s5PBIX4kP52aMYZ8kYLPaKnS/0nTq64uid8Qq7Cmb1rvhoGnt2fIxDD93FB6zYWxrMiiNVc+TaE2NGmui0afSQ7CSl1qvmkFzf+J0Pqc3XWtGc2K05NmxTL5yho9mVVO6cOx8au4k9rMDep9/+r5niCn384nYet0pi0hkKXcB4J5c5Sgm33z3qDvFtoOdZ5GdjxoCq+fxQuSNKsf3yekutK7Mo2a+QhPpuK+X5w0bxRpE9PgpCLMxvovX+O06dyDaawiVDaXUGb2fTybnex86OVzh4RqhFfHRfQNpo0XLifyeul/amx0sySPIC2cEmicmpycWpx4ch4YorglkeqIUPJs5po2mL4uje1DjZB38VNBAPB1L81SnTe0v7LpSQ5ofOlFem6xme+MrbCLIQa3azdd5T+oBe2W4YWhbyyLoXgheEt2WPeuVQmJrE7TnUKu8qEj0nU6Hr3Be1gWlOfrou72PWPiS9c0WDN9HMvXpksfA+gomBnn5oMpDxiRnJ5Ew7T05M1JehGTMYWNOJffwIsZf5uZXIKSjf7A6RZWANGwO0F4PwyPvt61f3H20xdD6uV9S9acchUAQpWRkZOoqLnGyitnIvcLT6bcktNYofJZ2cV2cTgGIFSKi5yaDgmFBc1zlYDXLstNh0Wgx1meIBsUEqqi/MCufiuiHDEvsux0D14k4TB3nkQ2C6wXOK5SuYFBi3t9kcvrApbg3XhSYOtMzaDRVtvuu0eZTXhH+wlOiy/OszRJ/Tj0MPtyshvtIrQwqBNMwO0o+tbAevni/7OrKMlrMs0Dv3782etY2zRY4cidQUEoxXF7EjPq/NGOAxqGngHrYWmQ7iSbt9BzL5D3ZlUrOt6srNKZXeLhlvxqNj95Mwc9G4yFMtYO81xwACes5Vff/iz7c+t8tsyKeX4ehcFgALrPN8/O038ys+4uBlWK7b9hzZOFhBJKQklnEqz6MyE0k1hJqGye2qGnl5vwS/neeZnLUQN7s4gHcKZzqHKMuQwq/r9mfhPeZ1fDC+2Tx582cuG/mcThxQHcv+NRMQozubcjYQkqVdcN3TDcpGvoe6V6IhkibZvf6xTCLge/zm6jGMc9U6yYWdRXur+2rg+eRGHkJ7HrNmSne2cvWCHAC1CBiJo7GHj6KG7qRYExW58sjktU2v2fLg6nUaGDa5FdoBMlFK6DxjtIKJDYxN20GKEmQqjJ5yy/Z8rV/Ll2otdCWMyrgl/q5yPQ0zGScYdzdaZ/9GTZ8krCaFzwSGVx5taOaWijuHbqpLN9gtXEy1sPY39K0jSu2xN0AmYZP7BQ5RO07+arnhjLnLSqe+wKlc/IsnkbUUqageLOSekwlotEudAC9EpmjYNq5tbwgzj7h/neoIN/T7RekjliGSVlPAmefKN6g9wfbuwKNT18EH87fnh+8eTi4kmaPU2fwFFyxL5cjNL4NE6Dqcyv1wORKH7gxxrHqXHwXnqcPHxwlDyKIj+6vIja/JrQ1INohYmZg4jmIAxsmb6wpl4A7ai9nvXVmUV2KoJ8DMRfkgwxDjGYVYWWg+ZKomGuKd0urOqVKTm9Brqa5fs209tRCPnJe8EfBsmkiQS4UZtoNaonZZHBcSjLdSQ3WS+OADU/r1QsOvGz7Or7SdHqr6ZFT2ebq9YC1OfL/0BhcedWCVoBfUgjfYFTolT5hFYkczResRG/QkIpj384rzIVEErm+Z9YT+PyZjYeZaVECS9Y+MFEUoL1MMueDnNw1syMNVzh72CmoXWZBtsN/0k5GuZ5egcm1Cj0CFCjoqIokixJ7Q0/wCpJ69J2gkmgJDhXFB07xU/BCfzAaAlGKEqB4/b3gzS2/fC+4p8P0ie56cRb/syiOw2+ITkg1LSFSe/TmN0mJYq+b1iuSOi96TCjznRRqSGcORmuc0HfW+CcWgjc2IUL0601jGvjheo8xRc51TNAAkS+sG4eWI7rKhhzK6DWjUX3SON2k56ME2qlwT4P9ngWfPuChcrdSdNHgW2599OMmZH00bzG0hjXSuHe75tuLwg8taINjbUXgHa6ilCcUlyXGEncq6fT0eJTWEEoEs4N5gNCBU7H9dOhtbSZPi8cwLUT5kNo+aOrqzpZ4rtn2SMJRgAXHS07Zm+2knalFjy3W3J/rDhzE5MsyenMgpjjcLjMqyB+uQOmKc4ZCemMLW/VO1Ho+6Zku9Hdrh3I0iBKnhTxIyT84lIrZQ0E65ffG7jzat3M8oYBFDtaxrWU2HZ1XQNul/7qEchY/YtJGNeu/r4yGHAGuYTitZ6md2P7wPOP5lUY55FTPdc462FucL3REtsS1nzFwJxDJxhED87ig/FCgLycvkRDKR39u4JQ3zNEQoIE12IrHagtTE8msp+dggCrOvMKKolnGqdEZ3F8FkUn4YOuMKxqRrH1fCsPrZ8zeyegnhXDxy+qK8jJQ0K1OZJHTSzGCkJV9CyezLhFgCaJrdZ+mGVZqVF6w8NajHlR5GhsB2s3i5VbPPWfnTonaabyQKhcv9OegoSXk+QsPR8rk8LYMUqBnwCxvJEN7iZvNB4Um/AzIHfzsuE0SmJd6hidONA75u2+4iS2m3uajeV1gqjmg6L3C/PeQ1VNmvu97sD3u1Ms2Vf+p1wdr48EUzN3PURTdBYV5boZtTDe7iJSLoI4YEsxNS1z1x8YRl7VcA54oaHYUTwIj6P4DDRuUK3jPDonPg179r4mauMyYWOVfTEPaso8Iu306Xl4xBZHMTkiHBYB7huE2ClOYPF7c/QkIJRAsD4jpbeqhDbAxskJZQSu43i4Exj4XddfXrxdOSsXOX0BVYaEUk5FgfSGVs58rCAUv86Cq6YoxX0yyU7Dk5MoxMRXhPK9q7w8MxIKvpLT0kH2T4pnaJTL4nr0ry+TNOtvVtQsZ4uU4i1oW5Y6c5ateK4N0RnvpkEfdA8L/XYORJacWXWs9uHgzLvbifbV3hte2HsUb7d8nK/igzFFQlImGfI3gU39O5skj0aYBHXiKDgpr30cZiCR1uFUPqwNU0ZEuUqCzUlC6ZHvjEzLEcTw+spLjTXdfREUhELAKkeFZe261oBTvYvLM88ydob1SHH1r4HiNzUtxEcL4k6WYZsRileeuE58fozTgO31imH2/Fk2eFX4cgaqC+mns+YZEoqFSALYnmE9v5+kp9eqhGAtVM3es1b0cd2Mywl0sCDViZPPUW6CGIg+Xhe8sdCOeVhBKLi8LAutPI8aUFRJrhp2LlBRMPNgsz/KstK1R74TN3ihe7HZe/4dA+NcKzJbZQDae0aQZc9CkFAspwmoVuh1uWU5Bk6Z55985XDSNjXSdImpoaOD8gC9fVTvhr3YfxQdpWmWJsHH2j212gh7Qwuq1U/TpIyJqwjo0puqgj4OKzEpoXfCGUap+UcYk55sS/0P1m4aFMOepgjl6fQw7GnT+9Z1/1rbYwVsbYH6uQitvDhxjiVb20M0Dc/VRYFjJRYWY+NlEtq3/5QRyk7ENexFA/PnBOxr8ewZ7r9fmRx9iJNn5/JE1+T2xFxmEoqlQt3Kk/Jo3hmr5rcLmnFKYAcEE10WQzrfKi7r4L3597uiJuu8QGVBv3/nH9TgRIvn52MloV7vpVdZcnqEHd/MA10/ME3n7pt+r98D3cYFvOmHGAQ61J5ogrpe/0Ks38ueR1YTXYXF/HiFCO7JRWZzWhnOfyfr4bTFBMkchMCDBqXrYTp74uTwrYmZCtrBMIx5DojjU5VVq4MJW99H/yDgIstSDSSGH4blROYJ8DyL4l9lj6jqhb61ThZPUzM3xd03f5L9HqJq540T6R9MiE3LbauaY+jOvfd+tngqBw1FoUKNd4/MyRqYTnfaDFsCzEspDq8JsU9G1KDo51sBNKds39VWxEFpf7pEFoAMgbHhZ+JG8qpYJEQLnL302iNHIHmb5gxrUPhANSxfmKVpOrGjJZ7t0t43MPjmOIqONIFvfJuFc9JQZs3hAZu6rn/KWyqhRMzGZSg7E89Ai2Hl3IwN64+jPoeJ4suwklAC2Y8usytAcY0IePQcn8rx/Cq7HO1WAaHqNyp30i/wxDjLrhLfGJRFjgC0l0V0RKiGnSRRcIwVO7EUM/aPDCN89DiZXaRfOZzunkYGS52YxBlEnytJI2csKvbR/5BlT48awuHFyIcN4hBeikMXZs7POWFgtDEUfTE8ppDx69MmGCk6rYOtxH4X2HSwdp7l2vrUnrCax5ERxQ/ZflAB/cXa0ekLVuCF5vj6OKGEvWvV/Eb/jBeMn+UszDT0OwgHF1r3zTex/00vCHr+W661t63I0tbW9va2fmCxF2GF7rhhyhyt9cj8aDHiGxcglrCCCCImgpV7LUTN8LOJTQbpbIfsOX6vh7k0fYPn6UMWm96Mg+jBWYRlhoMgDMJ/vpRQo2APEGbF0RS0CDhf9S/iNFa53SdLP+4ahIIbrtrBaZKm32fXCAvFY2aYJo8f58f/t/u9scUrl1DieUgqoGq9f3H1LBtpQMTPwhbMgawkQk00Pb83GPR6vue5ntcbgG0WBr47Z920RxQoMarGNQ98K2ZuI3a8y07+5Bx+node8N5WXuYOUdEv4dl/etSVDgeh0x69sACFA7M1kYaIMFmdrIY9pYcO1dnJD664QxVp/WsDq5SXf3uqMM9y8Lw5o2jd4Gum7fg/VzychhiME6ruLV9yh+CF9mHPUabWtDHIlv1ueB+AUuPk/snJcXh8fAKITmOYLck5Nl1jE+csiqJvfeskiu6/DVYBgJxEvoXlX+HsEoejEasgcpk9qnN27rWA719nFneJNSneBhMKG9mwGHGYDA9Zbpl4tCH+jNjCDAxKW+L627nasABk6Pl3F2Wc7yGhhIafPe8TTr1YXo7jOoSCk79J27KqmYaJRURxNwh7Z0mSrCiShDVYivchUELBr0Gu55G22e2MeECT84/zwpo1JBSAqwg3b8L04jisi3Dz1i1Qi+clvRmzfFoB4vtqYBez3oAblEagnV5maZRO1AoRTHzyKDkLXKWOs37ZHQCwkFu4czOEakWBbd3x3WttF48LMr4qeb18F5O+UB8Osm5FkysrEUVpXXfl9d+ds7vEMOaUQCiTY7EMlYbm+pa42BWN3oC8E2hepv0W+92o6yZWEcR5I4Iu1gSdnjYaP0V/Cku1M2i9KL1McEBpPMB1NwfYTwGqfAh+Z6LvJaecb/HixvpnFVU30K0FEooRSvo6YTvp+V3k672lOm2t3/9YfuS+lf+eAZNQcGKnjyWhIk81D5zG9QiFJ4eBdGCvs6rRbIG7gesCHk9Ov5xQJMwu5vkrwxT0Ue7w2Yr95llU9GvWOh2hZoevcc0v/4EDX8ljSjFIqCyNLy+jfWvi+7ltVPkugh3Ks0ujm9on8lfmg+bt2YwZx/5Of1M3dhc6MybBTaRufFSQfB9UwtqCnMd54EUzCB1p4i+I5WMpCbrGT7SCGgedHEniXt+lyFeIZAXXcdTnkyKXzTc485D549hzeDPYrxt5IUkAPkGlvWOWo+p/T+Laj/BugbHLiUm+EUqooEw0K6voafuWG59jIeZLWCsdmHnMyzjVwbC5Yt4EQUFqf0FeFSc/yq/XCOpw0x4vavaV47qEuj4KQkXZk8vjWWUi+L7ECZw99AleF/xef1oczMEktfUI1yZetI/6tqbEz55nP/izy0dRFyQBYQHUJYh8mj64P+T/bnA0CI3FyzAs6gNLkqzTaec28YvCk9fDgTumeQFqehQeHo5PB1JbotMS2Q0H2BxSDMdivUSLErKFWo6xIHapZp5H5rjiNtWUdog5GwYMLc13d2e0hZZIsY8Fc6sXYI9AGNXpglIDBTYtFuLOKRd4V+TLiFa2wiR9jK10enlzF+0sPjn5gSGo1rCzr5EqwEJt19A1kH3b6zjz/L4rTRIKFNzFSiqAhP06a3ZCAxd1xImqHIhqVYo1dtTASgOrutn+SAiFV9BLnW7Euu9OIEAHBee+MKHU6/BJaCiGaWrsnTeJ8o1y6Ili+v2HpydhzzM382Cp9XeHcfLt3/bjdBcLUebQYfyE9alqX1MQ7d7bvqIfOxPzatg55Vog78zMsobiHg9Xf56jjuOWhbgmwfPiQfCNUptV7o+0Ghl3kC2sTrSAUMT0VSWYSJt39iaZnaMKNtFMKc8cwOVemT1dwgv9rufdu4dll0r0gmAw6Ae9YP5VFKBRkO+l0TO2m9LJTraEmz+ztU74upsXm1Xi4/7JAFRp2bCDomqShc0puApfqfzPsPOlwNNzS1SUxhShPjW+STAL4pyEWAgqPkuSKDqJsNDf8XEYvg/4AzQGwzBKvwvGIEMU+eNlNObgR0aoT2cns3UAeBI9xCe7zyb8NStRkYNPFYdLcNs+u8iegVKHRpseRmPysQLGHCtaWPlo8YzmM98DBtDeNc/dkSNCZG4fXlmRFUGpsCZIQWSO7p44WKqtT0OcSbcT+LVqrp/UqChtSs5BU5wOu2CoSW7o66PhPQzLYnd5k1ENbjpXlHifQtWywEKlmLw8RHuq5jiT9MRNs6unX5kvpiqCaLgTdfgF22xggdk6yKPyBxpKzaYIhtPEFJ+Gcr8oilDDFFOc42niySBoxf1vXqFZVdOS0zfANMP3cILIGoEBoS6VSsswv2R+CTOk4TkpQY2Bn0yCLjsYLoTo39GNfXPf0DQNe4xoxr5ld1xWiq0ArGsMX7G/0hsLgZ+LHxmhBPt7F6FrTYy5wH8mjXC96L2ghGoHqMPMW0bHYOB2WI6oXfsWds5dBvsO2O/WUc+gt4LxoJO9AdsEotfK7mv8RjT0LBD/RbwJSOnFt0bsuh3H1WFm35v10pLtrx9ZZd+EHHeH/hHRp1WybZBW25oroVouE9GaN842Z4xeH3dO0PtTUdNHbpAdL94RI/KhrY5WHdNgjgC2Rc99FP5Dm+kGFnxaBaUY/pZX9l5WozT7f8WPkixhDi3p0f3xm1G4Nc1ME5yH2BI0ArkC5pPyXbaETrYEFdRVUcbsZXaazPnBfrArmTnz1ZfyoyBU68lJPso6Jpt/d3I+uPkG1AsSSgwUvi5JjYVaPQCWNeZqzRFvaeOyYw7W2rHvJ1jmkLcnEiK3LDbVaKjnyuEKUCtyWf1lbmnvgTlwDxavEBrOmb2/AXfQm9Yw3tgPgr0Z6emU4o72XM//PdcP/nBYunkCyl12eaI/dnVr7VGApHz2/M+ufMLfsDODr69o1091X0NHFU5DNs0xbgGA/a3+5yChJv6YY31whmA9sNgLW3mktBp/r4wV5huftd997z0/zx7mvzDZREbPVwpMoCPNT7RYlxEQX2t6nqquTIYQadcN2/9w8EKEgrVnLkknnt3IQ/DhniWWqk8G6cnJJd5lMpguirmU+zQI/p5/9hhMTlNeqA87OZNyTl1mR7V6XkJ2EeSTx8mhZvcPhF98tFc8x6Dmp6ZEQW9MqVoC0WPRYuJMVv5yNIJ52UM5Kjg7iS9xQsWdbPfWtgNXJdNdWuDNh0cFo5qStNEUsWHOXLeKmvs3xcnEFWtY4ab77MSMMpeS8Gmbp98pHJlzz5RQcTNMbNO2XSAxBvX7/j/6z3E7tZ/jn42XqWxqX+kdhWCdHA0GgzA8OT09jVgqsNDCDXJOikNUZ8pvqgi3bpXpZ9tFuk2OisoIVdHTHZx5fxmb2uDfVey8aIKa87OENSeu9keIaxCqAssJpeL6+npb2txUNA0Mf8t2XMftMP3SMuTPiO1hDoGU5oTiW4kvTLYnouFVH18DQg3VEYrOIbElNhZ41Ugb7m+axH5wemfwKIlA2ZlZngE7aUkmABxcLp3dryq9yJYc9SOgTHrRpD0n9fG20MCkStCbHww+BaKFX6NC5/rubgZlUaQLgDNwBu2jQ9QtGmwgiNINDsV5lhGgbNyIb1+08gFE9rbaVFV3cViYov3tRGpF2aPTLCJ882KA3yZh7skYatt7lm1jI8MwCMDUsG1rH9sjY9FV7M+pyPk/c2yHS/nji/OTMOj6PTDwozDwu13HO2MVGph2Xfn1PEWjPqnLIvj6Px0r5QKEcvEtQChFaIhie0vVdw0NzDQvb64pha+NLr5Cjl/MXP+gWEioKvZMFmXs5uv7QdDrBW+/HQTfGMBRz3c7HRtG0Wb941xYeI7OhrqBlLKbALe/l7kgjptyaWQ0Bj/MizCRonsHwj+PGMLJduMMVDLunV5k5wNLIpwJiyVV3ChJo74BpGLrUgl6n/HoMnuexTFj1sJ1Caxa4/eD+HM8t4e2gphOTWzi+LuKdWTDs8AUd+mGVAGeeqHHlooXgLNM69UcsOkNVWz/fDCUHfSL/j9QlyQTGsGKWLsce28bshZMN4y3hvafkpwQ0Y2TUBKAUHFToM5FdlreQ4ZWcGjo2i9uinQ4+TFID08N/s/3nvA4z2RkEJPTMR9V+WfkBNUzypoPi+c48zf/KAsUspZbMniz2FySHqaj0iaFhAKVTxIDmA5phiE8/4Mn+Lk4JUc9mJjYs904uPNmeLo8VOjDxiJCNUxYS5BH7uGBsomRhvTVV0mtXB1Z0Hlx0XBImgqLvEdspoUtwdMgTaKTOCu0CzG8+k5+ca+fDPOoBM+TN6V16XcS5qIZoSqav4+b51GSWweVQxYZUiGi7p3C5/r6+sgK4LBJIVIq6e+3xK/jYTKn5zqCKE7P3vwZNCG6z3tV4TCdtt0bptvt5JVBBNG9v3ctolhj0YzXw2DJjebb79gerFq9fs9l18ELouU78kQW9DSIPZsmPgevKI7rzwTliSNHn/8MhCK2exeEn46yvhPhfvjEqiP5ePuHxFmIRm/YwXvvYu7lWhgaS/JKNR5IHDW5CJKnR4qWKxhUMkM2U5R/eTakdEXPGx0YqVKT1T3gDcA0Nqtle+q2bjndfhC83e/dtY3pOh4/YiwilNTHirQtZlbm6SZLwdfDcgKDhMI/amkbspNeXaYPXUYIosXDotY0yoYVvW3jL4HM8CJvvJGFQLaDi+xJ6CgtPchj3CrmKJOQSvt+nKZnvl4omjcwOvkye3TQxvwl0CgB81qS82TP9w3Kc2wv005MTomdOX0KXxnNFeWofw1neNVz3LFeeNeAuJSAr9BWi6LfuZpbgqI9cNrlCrYIVXd6bVgAVtlkClbp/CDdZ6BvchwhNR7E1VWWRZYWjRX4x3Of8wFz0Bh5Sic7SQ0hncPXEp+NHD2P7Itop9ruxEmKwoaYf/w4OX+MJ9Y6+9cjq1vH6qUY0eyx8AsGUFhq4Xj4C3N8rKT8h49FhJJHuULXAh0SaoOpfKDVXabpeV9qsrGvyr3LyzIBnK9H2cGQUBYn3PSzKA9ky1HdCS8f+syfIQUF0ThzPBefF2qSdRSnF28rYOAp/p8ghTI7N2JBXoHSN2PSrAmiGfifY58ivoNfR4XbDzoiK8m7GA17Mq5gLiyXCGrornzfENMNPpeBSG44DJ1dhtZMT+brg4koGBTcBIIhb1jH8fumKLRdVyX8xsnVmArNi8sznYcgI0KZJaFYK7jhysBKzxaEwlLMuTZC3r5EDdRI+mZbDBOJE0+ykfZ4w2BFSmHKpXlWHqJarbaTa7bo+ZFiEaGUMsLpmhgRSrzA9QvDG5N3tUYFu4BJB4PL7GSoO/H1s2yYw9P5+6Re/7R79vR0uMDfHjyJiiAAsV+ujJOEyiHqR+nTQRCdx3n7qIN815aX0IPulZTNQYjkvGODXcAe1Xo/xw68iMgrkyWkYDp1fRoKixejvfeuL6RGkearIHkDmNnXwvo3JvXmJZjhp/3Lwm7Ytd/OnugC3xpgssuzop2ucj7eMQMutPQoDrGWU2QtH6YyBZgw44jht+I2rHwYjSSrmg6mt+d1u77fS0HwlIQSxCK9hURsP6oHdjkPGk+gxel4jslBTijhP+4n8ekpGuDwI4yS5FoupFWYmGVjpXlaw2vmycHihWuhhCo3VYjEYj2JzKadhIKEsEPUBslwcadDG4omzG1J7PMsicOg9/bRGczvk/3RtOVpPMrS6jzOwzsevDscfO3CeC0/IqPUVW64xo3jFTlJfeMzrf4FCiW/mCUYWD7yIyJaThjF1lg1Ey2Uqjy/Hf9SE7v+rADZG9hLLB6wqvNXycE/PSyGbRUoS8K/BiQ3yFsyXge8POwuuBS8QOp0FGyF4EWf9K+usucxcJK8/9SW2krvEhMmOCnOSj0hBxlqt5TNB001zSZf17TftXDWSfZhPvnGwukP/9XZPzthqRsXaZo+zSvdx1GUgqCu+UWCRuEm52WWp0HC3P/tJE8nI7z3y5Z1RP4tNPSxJXgQHPnLbtHLoR0OA1XEcLh3vn4vORYXrbALbag88oZvdV0fFxHXZcEdvgcPZLxcOoDVfnM4Gen9crqT86K2WOvLEQiOZ9jGc7JwAhDqYrgH0wklcV1ep2PaknYuFVuelpOb4eQ2kYLLeUNGH6K2XbExLyNL2OuV5jGKq/F7IEbZ6ZNsvBXRDSP0NSX+ln08EdW2CNKwydg8OEPytoNrhh9tdK+lHm44wfIaI9Mwp1v4zoXsx48fJw8mlxJbD7MgzyE0UrNluaaoJd8HC8b7YTpRCROIUgpCHffExRNft4J6M4JfoNYrgWnlut5Q9MAQ/be249jYhWdP21a2pHWRNjAile1ZeJMfD7qeyK3x5KzYodUGk23xvlRIKAAz7lmnnQ8PkgZGNjsids/vmWw5E4EAXn5RRmi79oxBUWIxoXJW2LrQcNd50+SVLiH3flZw5TUZ549yZgKhhjNppFbXjopyLbzwuqjuGqo8cq7mAEKNKl24s/5t/XGhYRkDWSRgUUnGyYEdPrGPkv36lGu4nWDLh8rGw/gSRFSsU0LlEPk0Sv2vinZ8Hscnz8cL/QHfDf9xfNe8rqBYEgahjPR7ntjfGut4uRja8iSAHOKdXp5/9wJw36lO7P3Ng/QkS2NcgcbL//PtMClafJEopMEPr7KzDT07I9Wjq3Qqy75fPCZeBFwQPcILpgEijq+YluDL8IhxdaxKmsPi0WD+4zeOvrUeYbMEb+rjnYe63G6ID4/mmx2Hk404eH1Vl+IXAu89ettW2bSQv6r+MrUxdLDlqsovm+9+Eq7J7YmSJS1cDxcSKi/LKtg7sOpJdZwyh5oEVp8s859BGh286ZARofj1UYyKM1ZvkBszQIfgW0lUHMK7Z3rxC2aRo7k5cM++Gwa/Yu2IChXMJ42qsq0EkwHQ7eSM0dVJzpFR2dlxlHeLHqZfSq7np+e4OTWq7YzgOStu8ysnXwE6WLghRXvjgrOqhL0hlxfDWJROO0LL7o/pyddF876rb6/4My27tCiIn6uhQg3DIdS6WVbEJSUGaM0A99XwUhGOssx7dXzUebf4Q/EtYA7HWpTKNus+LLmMRUpBKKWc6u783rT0DGeQV6p8BeQo+V7y6HQy432E357seihY1zYcr4P6YLBlsNKf1X2l1YERhdGUVGFbE9CZTxXC6QZxF9lriwjVLkx1qUsEWmNKXts18xgdCQaBupJLxyTU2AouX95dPks5OR0lR84Sijcv2YpFAz16fpUwtZwDG4rVyCaaNhGS0E4S9sUkjGMk1J9dPc+QWYWAIjtezyDrmPd+WdQCHEL5LiY5XBONxX4JezgIORq90+n4uxIYMC05rmvbga0szUPkW1ZwZ8FW2lJsR4EXjBrHzoWSPsG76w0JpfqYM4jVFt/BF3YSOY/kCgUzs7iDyyw9jcfis/iiTx2n2W2P5IRSc0IpHUGHh4SZq8TXcx9cg7iT8UAlsNAz35jxcVBJc48if06dNgRr+jXCjaHH/0OB2P0aEJSt0lRogJpXfBlG8OcgjiRYi0Z4FaEEwyUVQUeXFPUKCY6EkpyaK32EKX8M6sjGaEQxtlfN5x+IqGITi+X8siMaPBsaOLw9U6iyIBTpmkKQDbt8caBY50fSUI8AiMmjwmI7ieM/ZrMAcJn9pxXQL6jW8zVQRwgzqoYF2HI0sI3+tXHL31tAKAWLZEyAaGdvsnjZcRAqqQcOyDL0da3Lmm4we749tzHOjdZh35meZdcC9TZrQlX+1rLKK2tiwgp6/87zwtNopVdXqUNqfnjO0o92LtR9GMMsCwQrOwA1NkrSZ+i7fRVz11uiVBqNtlp32xzLGHEVRihHq5DhikeCwMVCIV6vH88v5C8+DA3Dn2o7zMBPNOoex5oxeeP4w4lYzA8KxRH90Up2OOzcbAznrGQTbnvRrsdCQv1BcaOJbdeEA1RqiFdMHaSRboDg40YSyhgzhfQ0VNepDiuxY2qq0hbzchmSov4GWKaOe5o9Hk4W3poxTngrw5K+Zo9wLXsozUeEEqyxqFIap7nvjm/HQfcMZwHiEq6+rg+rSCrnMD+mukN70cykXwandC2N4/U2pYM566MYTFdXJDpMLYMls8DnDD+KGH6/TBMc4RN2r/CTvTBU8wZ+fPt4nhpUjjTNGzPYz8Dqgd/KRRb2k6xPVFtPseyvlPotbLufqjRiLSCoqD+JKOgofu8tIIjv59Op7om8rXFtIJTi11tAqE20DV4vAwWJv0tlRZbakjSRITOClPiGobxA0TSEPjVlwM7/ELFu8Hpn+AV7Q1t3qFgSE+74Oq4e87CIUKONfOKYOaGqXpGdLzs1wWvzW+6NIaHWilJ1OcwLsHnjKH70/07TLHvyGCuEnT9J06fZM5jrSTReKW2WULAqgiqivD85pUaEIsdjzT/r0UX5Pinu7oNuh5w6vzhomIErkZIyGwfGqN03oqKeL+0WPYPxFaMAtf0gmh97SawHGAxYAI5eEWl1pgIvgmx50aQjj5rDwjIrQMir0+Ld3WRXVZm4Hzkq8kkx7nLKLEw5ufR1kUhx5pKqfJY59a+ZKUZsk+PUkIPHsaUcZffgjWBfkSihKE83xFaLNooECsmt8obFi66o+QrX8kUlbw9EiwIDxJfX1tCI5jh/EaF00FyKB9fFFKH4O9fe0rsO4DbdHE1Q+bBMWlBLBYdg6A9Z5MxaIaHw76jfRk7CB+E+Ha9I2FQ9tO9475MhoTh74gaKuqFT3MiTdNN1u0FwFJ6cHB+Hg65j5sWiSlStoDopOYBQz0yODqYavY0I1YjGWlbUo1FBTO3sTl4tJ9x9EvamJ+XhxC1tfXsoXOdj+i4rM8GvzeCQUiNaEIUrh2VgSMuyl7vI5d7IGwY3rm/n7R2XYq1SEQ59pzfp+Qa5m9fM4uaUMmrH/4btl96QolzXq2JKZpqkrCMap/73MTUvMh8pKifZ0Z3O3eBxhqH3xOifRdl4vX4tTwbWe9LGoS+IxyGYYHwrDFy0euDDWvkGFBie+Avxe/MJJV/svdCyhqioE5FPPG8dFLYEtstclYY6Av4NKJYwSWeScEejR4ezaLh0kaXG7wobqtUBC0XXNVxxRNcG0VBxpLZdUVxFkX2xPSSUM2+hZmO1hvkft6qsntStqTWaWoM4cdVJ7yhvZn9P8KeNPs4sRVFtrK+HcOsbY/28tMjtnMfxmfV7l/7YJi4Dr8RjmmKtP+WhmAZRTGtnPKNKnC6eU81dXXRRkGvDCfHCWqb/67mVtxA8UYatEqjT2xpphItAJVlVTU+sy9N2YBGAwZkz+e/tKHLTUHpdctPnZcHQpulHFwnz+q8paeJEWdEwS3rvCYj6NETZSb+RpfHpw3841oBLy++2G3Q63ZCKbIOGBwmF3ymikpSLsNHGLn93/nhrFy9s/1QqykhCEdpaX7/Xx0JiNibC93u+Z9+xTEwwct/s+v5buPtlAUzr8O5YQwo4TxX+xun5/f5JOKZNMNB8y+llsJBQucrXQPGmayKanbaBxhNoyiChbIXj1vaMFYRaicPs6up5Nl2L00oNYybNsmImxbwkX2SnlqPaH6p8ADVyZTeN/kHnIu+8MQ4SjVlBKqv/vhjEQ111PL725jiNAdyniqIT1sI0DCWwqeKbWN99Bbhi9hMtcOg1lljTtS0DC8dvTY+TPEDxxkvTkbp8K4pE4eDicfT4WTI+f6iUJyDddLMoyLJDDs+W50j7Vw9+VWZXaGUDCUzg8S/S2H1v+K0qAbWOzQ4kFHsL8/mJbIkvwsgRh/MLh2vpi9SJou0NxbRtPwl6R4NBgP8Fvu8HA7TqvLv2we6ehlWQjAPTvHPHtswD3YAj56tet/s117NPxhQBoTOAQTQ1ZfO26c7Ukp/Qol4ICwlVbNSajqj0RMG0FdOtE9eQXI2TbaZGCpKleNiJAQ65Oy9FKOpil6GpYDreTIPZ+iWCfVZcZH1CmeuOE0oQ+3+URFpd/N70CMHHOiPPLY3KlWAOQNm7kaeDTCz/ztTuRz6pwGxd3Mf9dTu4O3shc0FUWSB6fxRasBSOKPCfRM/N7H6zFRitthlOmxVacoLhtWqc/bE9OdwF5CRRaHh1RBU76MhI8OJyK36x3TsGdu08ow5nmDl7SkKJqOpuMwE5pvLpCyRUuj0xqsDt0rlHisotIxCgjes6FqwluqpsK7IsS6LYIMNqmfOAuZb4QZUKz3fGZ0UHl3H2FZojLe/QIbQ0ZXmN4hFWSCiBHrjYTInoNq601HJgnaYqYVGMRFl3O04H7atJp8QLABsDTJ+qlc1rWOcOg2MncrudCUK1PdRSeHGixmgB6Ww4an//ZO6kAlSqVNItH4yLy+z5uK7OlaVESmjFV8yvhZJDu37ckOQbh468WpghiEvBkkDzSZx16Si+3/Nm5K/33GUfLQ0rZYD+PfZljQg9QVKSxtmzH2Tp3bGPvTNRX5IhX0zyYimSz4g1JFTV8lU9DxIjoy5X+vtzR2KSUMQMZOof2y3TFqk/UZgJQb/22sjchj+71liNgRu/VTV3WKFZ8Wrq24smBEIHiRj3rrcruFhClfM0XzHKK7k5aayDXVRDS+OlCTVnWHgj645TJsdP9svYBzIRLmSXrX0Bbdf/ZZYDIyZ3iqfGQI7KDUHp4TynMkBUvnx0+iAaBCza4vnENTWHI8LA5cEAfH1ZomBr9joWgRfD7etOEYJCQDThUulgZh1fI/U5k0NKCp9OcSM3e+HAHts43ct7KTtZNjBkLXo65omW05lN2bzkn8TsLSI386iBehE8QHQH99vwaKRo6CdTPZBzTHQRBeP5KjLSq9S/zM6cp1fTLSxHefoviTLAA3HLG84iMXL/k+/YI66OANMbfn6xL1Xt7PmcNXoOFhFqY2b3eik+AKFmUYYeTeBWv/wG4oyHfYwIJdp+GZZEz7+SH4yjYhcy5mZvtuvhTdLW3DA+CzrqRoPUWKDAd8aJK5DemLceQN/GuUC8hQLq2l15C7A6EtdDX27cViyprc3ZdFgAJxuMhUFuPvk3V1dX3x9pOp1nLECOdCJcuBWW4Cd5Ae4ut+LLac/BoqK0BcpzGguBWNB/t2ywngNM6kA5/35gpNmRlsxEHs34hYbAiurwtYXyl3/9hCLI7nfVH5N5r+d5rwiwZHaPily6cZC9Xhj6quR/EuZk9rxXfv5SLCTUYPbkMbIR51ReP2CNw2rnRQc2Qbv2nV0JGuUNTCZRHdwp5/P4TK2UhBKt3ki/okmu4Exi64xJeV56VEazA7D9ckt1giiO3vldhRZJ5rSXJMdTomdyZwB0rvBQMfzOApc4MaarR67CC7iWLPdrXQ+bxVy/LDnaR8PPl/7oh0k08M+yyzKu9yDrsBHjDSSW8f8B81FKrp5fxbIA03va5Wpcb/kcy5tqxXnF/XHwAmc+Gj1b+WjzLJal5PiNRni+RcMzcconzJozvLJnmPtUkMvpidtDmxjJ/lkFS5zAI8XRCAx/h5W9lSXDFolmI52rwZiXqTHR0YHXZwl1s/P7m6Jiho/wYl83g7jX8+/OmJPTWESo9Zm0O0KbkiQ26auvUjjalBVN100EFmqxe+fXvrWr4CTzWhTXw9JxR/yxcamYKbKkZfkmHQW6NuJ5Ccfk+BDY/3ozKKrIMIARPoij0NOlRm1M6hNJKnKyhgAjavgFDErvHU9dtI4cXCdEdhJb1/4L7E8H6+W1irKUaIdXpZPl8985N9t1IlD9OCvq626kx7CKw4JJ/TpH7j+VP0KOsjiInp7302xUz6GAdT1CjWvJ+sWpPrYSksbt2811LR7zgKuuf5GGJ2lyfJKkpyfJRTjVaKeBGUP1wJJNl9wptJRGCMJSlFxXEi1TkiTKb7pqx+BET267+0Lld79l6r5jq2+JHwVCjUkoMuFD53fNmU13KfhpkBuceB8rPIp2eB4qkrmi88BiQrGG5VUqKpoBtLFcLG0UHvX9e3k21+AowCYPOSzT/FVttu7ycuDkJVUsjJg/LsFrA4+p+2X6ZgF6XAaB1MyxbDcglCJQs3dQfD0o8E34OXajxmCfbJjBWfz0YWC1GHlEo/fgLHSxBhXWYRzHsFXEENhvcBLT5z4GZbo33J8/nLLUlHR+usEulxdu6UnC9Dnyh5nZoNuGIdpfWNOzxNrQ0qBZJftPnyWzkvM6hILPN+KxxP2d6CLGxl8YfOaHYRyfP0zGqyk5KcbRZFfYzS/Lnj2H42eTlV3IkVwRaKdRERzZLAjVZlXaOV3nBBPox4FBoHC3u62mQz7SdGuc7QuC36vx2Be02h8n1ISzc46E4opmqZLVDoK7gdve9YWP1nqfXbGrsYhQJOgZFpBngDXDkDWavMGc8w2sojed4QRnNDkdEVTEdGeQY7q+q8HBrmk59h0Ld91s23G73S4ws+8Hk3GcrVD9zXO4gxVzoi4IKILDbaRxlY8z0gOtNwwkrehPsYBYNZq3Mc+3k4ssS6L7mnsSWeKWfRRFvnZtU6dWZgFdA+KyFlFUd1+gg8yHhVp0mc9eEmJWoGQ6vn/w/2/v738kR/M7QczQwrhIsOCdYF3Ubcvx9Ebj3ON45lKwaxCcTR1cc8GZBHylC45Sd64RuZsL+FIipTqlhpTqzhMzJKaAxYSGvCnYEzMMqCF0aBjexgEdaqalXyo1TEuA0elmSbirhFi7dqc7WoYrMeGxtrIThv8Bf78PyQgygvGSWdmjkVSfqswIRjAj+PJ8nu/L830Rb4kncTsJ6fQ8imAYR5ZNOtj255RZ4cRoF3i3zIflcgmrLIPSDzP7zxOCBWU2BewZdk+W4Z4btvu/N49YAb0UpGV5h08wazcKjx77rmN/W5kO6jtx1s2LUXh4+GQEvAKcXbyTvMtAQMJw9Q7lOV1OCaXpJlxpTlXBzGHyTLBAs1C+JnRIqWVXNzDGR9PKvNTm4AZmbMF6NzMtF0moksFsWk5Wqr8bRfDNW14dTIG5yWUGiwjFt0DwSFsZFhdQZikE14VrBgDm4AMmLbA1a6z6FGPv12TAdLEC8dDh9RCEDPfwIkcKGqZmEckm7pbk8SEqzjHo3rvjcUD4cnHzexnv0vAoMCXFx/x8S4LZbv3TMmbjfBbDXBSbDlKt1TMVrSikNlNR4FOA8oKFmPP8HjCI2NE5yoBnPfq/iWJ/wT0/ioLDaBy4Yk1SzeFfJfWPi07EeOe3VEnc2mp+SVZNuLOs5Yb37rtMd/F9b+j1Hattd/PnA1ca7IaGAP/i9PvpxSc39vDejMePQS+sCZJxgP1bx+Mk+TtGBUMEKVY7t8XfTQhlNx5gTCaGgu/Hp4FyZdMWTUIxIk+HH4zzEc0KlyMU6WUz0jhFB+HGkLwCfxa7cVtK15Ntv8lRT+BW+94WEgqxunzYElAL1XQEW1mLl9fYZvKIF7RcLnNWNnlV8ilnIKHe+POLbLlQJFTyjG+19EkKjOiBRIrvuWCL2vFghCoM5xQRimAEdYi/PopC9xSmz7UlDsPOOpWgqtUqqd71xfjukGpelhPFkQysfiW7BSHWZEXQ31UBkzMVwwuPeVyIF5K0cDUgoNo47n5BGg36phxFtvnvw3WpNBaVqAV8Xn9guZ7v+4O+YxuashM3JwTVBVHDDkvJnrPAYYCjIdmMUX8YSG08mDMXzUIQfBxRWFfQE0oytoQDspTadewwYsSEEiy2HsgkVNtWFYWynu/EEV2np8D5MkLBHqJR4Ss9pbKlKL8sNkUQjb1cnTnV5BUHp4XpJNBgbgRy98CmZWIGraonitMyTouwlFAvBz3tF70cZT0Tu1P3QbYioUpi0LOyNikNJxEJnBCEGsE6v03XNUfuzbrwmqAT622Bp7SFp8wVVXQp63CHToFPGI/uvaaxPiCXACcMbjPLC4kC4wZ0X1HclpVdzdB03bIMg7U96XQsy/XhCWx0ko4oYDe0223DtIPIVfSg1WzIg034FFzCA+UJP5RB+3Q0QakfhKc/TlwLwlOnJGD+ewLv9uOPJ8sUN6qHI9NNw3oXA+5s3PmTEWet+7wE8vOLvoN3pZdx+zQew52KrMH4cHKfbB1VPqEFx5c4JRSttIkTLUooIJSq1u5jfQpiS67NwnyRUBLwECTWjUpfbphmx3X7fYPwWR86s6HoXawinal+sv+oyktHEQus4tVAds3i/gs5fIqE0tYL0yppmdidb/bgKjAJRTXr6EfpbMHxZSEc0Aoq7Ih6ja/I7S/sh6cdB31RHpXM5OYyED3pi5IF8U/C8SmqEnDvons0LFjtKgZ8K1JI8g20D3QNa1CjKajva7qqypL05S9/eWsLCCZsCsLt29gWiU3Vt2/ja4CtL7daO7IVufAXphUE8HNomx2zbWj49yLM7HDwpVLDmlunvQYI0fjiSe9r8cXENoElOS60yzBqaf/v6bISeTxWjVFu8v700Xw69rEQyHFORWyiVRWEL6ZFAC1Q5z7rOajiJ4T6liEqHhh5SChmQ3FGQiizrqOCg4TaAQnVNAnI5qzKk6vjxt1HpwRbDpqCWFrVvUjXDLQgCrN/sgCfHqHK6jTDPHmChwsaUdzJJNWFOIlNJQwiNkBnEqp898n44iDVgEjrO8H/89nRv7Z1IdaU8ANl1xDvfLE7ipxJl0iGmmwfRHER9Txcz8F8LDaY/lqt+vvZq1cArkre3Lwjygp6UczvfMPwPVWRMH4MjIBaFTttA7DnMN4JpsvEn7gVt0GON5L3ShX97iBZB/Ma6uhgYImiBPTU25btPOr+oNMB3cnDrBf2Z4i8unhlSM9PdTrR37SR9HMyFl1LoQunk9QUDiSUfOfkp0wo/q66jYSasVHbcJAqVafi0gJm0C5LtogJVXvLNox3Wzz3mymh+F0UPJTZULbAb0wIha6vbAxsWc9sgNE77zZHRknO6Al8AoO9qMZFDlcl1E2s1TkBzN8NnIlpZim5rDJqC6qm7TIXH2brOt1+0mfRT5173PYk+bHq4SXlDPTy0eCCGctlYJNzPIr8+4oTjs7/X4EtkRsgM5p2twlzOkfeP65PiMHxRLT+Ynzx8fsFNn/56x/CnHf2PhaYGJ/t8XMBpAi4rGVSqQugZmu6ZXdt01Alqdmog13A7y/IfZoBLQw/rdjK/XjEVGzP/5akuVg5B7mGmlN9c1tSDMM79nqgIWrKttBYaIdcFuIoWz7IOLtXknBSSTn1oBYn8IKW1RSM0WmTH/60fZDSrgCEipr5QQ2K6YuOllmMAkKBysdmWUaojZYJA25HL/H3J4S6a8GUKxtCh5RlqxrbUFqZSSjezZRLKuWjPewiQvFUEqWUz7IX5NtUFeNqhJI6FrPgUvSwmSqQZDjwnLSmchnsPICgY54KGHswTsw2aEi/Irdaoii20jQtbjtNQeB+JZbuBqtDZo5+F36TVucwCvvKbZzvqWT90el4HHZlUXd+Nc5WAkUuPeUSv6n6o/HpY+Bc8lIGRAl/fHA6Dv44VneMepBX+UolXHcT5T1cqbZNU9tpNSkBWSOISW5VSZxb7U6QX7SS4pZts9DMOHLgtcqvB2KZ46tWrJ2nQPn9RYfU7rR2FMOyO3C5NLl1p1a5pO9kDjScVA8AqCOj1JhU38BO67WQ+VOJGY1H56MHFd5f0Ag0AYhk1I/YUiJMD9Uq/E/OpFoh8P/WrX+CuFVhL8+v6M2ieTrugW07G5D+P3HPx9H4k2lIH2hpE0K1YB6Pa51gFbOp2xy0vYrgfkHA+drSkFAcevkYoZLaMjGSnK4EVkHoEWAS/UdNr2merGgTi1iHUNJczLTx7aQREOsDhL9Zw++tbUm2U5W3JCfKJ5csheED6kezU8FWughLB/HMyFoy8IJc4e98A9jkqo3pkCKC6gbPR6ejSbtoNxktlc29XjgevfMAmTqRWRNI737gHLtW5MdVm8fO/mTVEcZ2nYqqanaA8/peS/wCNitLXJzUdrteEkVEH+d0ywlAc2tnVjW0fNBfCrFHsZB7yzbqcZZGfVqpOAUIN/hbrLNIasKWJGtG2/r2N1Xlzuo7uQS98fSINlrPPVRfJgjoVpwRr/3Nqee5OB8O31/0dbcFUZKwQRhL5+v1+v3+gK30Jz3WvMFgOBweHPwJ4mA4RHmrq6sW/YFQ7vF43Jkd0wYcXfBkKkmwuFc99oQaLmjhwj5G1ZMHm7wil/lE8W86v+coPNXhPGhH0LY5fhf+7AtAvVzAKShGWY26oMIBjNYWBkY04HN3PBhvtu3n1MRCrCYUcUbvzxCKWC0s+V4EjqYhbKWkFWA8uoFF7GFjA13lSQAgA7eV1NTkcVUbYcShR1XFO40Gc10EYUj6ve7Rs5N34zZgFttb0Lzo+ek7RrNwPidS7+SHTe5fhD0scsGUnfCpjVMsoUJLhcFhm/d3W6iycvkAMnloUSLYcVBaxSvIWySk2dOU7rTRYNXMFl68NxEONVdseve7nkZLanwzs7U1YuTSq1n9UlCmxd3f6MC4VODw4jcuC20c6LqUWJX0YCSCaY9cwuswkoFduD5D/JFCCDvyfjB3YAxl+Wk0AmAwA0Y1jMcvXsSP7FmycY5vA87ZShfgr0dhK3vdmPmcc7HuqI1gzBoEZFFqjcYqyQhXdJvzMdcpKDlicj3gdxwby7b4uoBDhu1Wf70OKkYNn8PPhp5lTWtiaSAyhvwUBJNKuftm02YzoLsnL0z7mWAVocp3DoKDP042UoBYZaOWYEAZyHUwOmI3slDladrMoiQn7nBSqVH6uc99Dt9vYrF4uXWvJf9mfGEAqYRqokcCwAGhSrxgBh+//+15ibBR11GrJF+ygtPI05qV33gi1HYHH46fDbW408cMQBHU3nvav1sFQWSORkFqOoR3xXvqg+84TltTQLerxgJpBuKQ3eWKZaMzpPx11vY/AwXsLNPe5srqlGrEypbw093/KfxW0Mw39Uo3YMF/bzKCkthJkUMSnDsD7jUKNpfb7Rh7OIqK1P1lYCWMxh8mq/zGC7jgRAuY6vt0ryw9Yy5RIUrTv6quVxxNXlbxTxLj6wzLH7LioohPPjmPWXRx8Uny0uQ9QI4rNqgudJixcsmueRckVGbZNUbj5EzVelMbaqbt4iIwjai0gdHbAJz52cvwxVlCKeijxx024Cb8nJSjVwIRhQNnHQ9MvQ3PPIn6K63LFYSqKMf929psoDDpxtXKdp0epiD3mcz3/Z7r0ri/I6KcdHOVOr/X/T5aWcl+ALC4fh8jRGIkhCp3U4lmRCK1w2ig1AriGFrffcBmCY6nLTt4/uG7wxNswNZXBZYJNUF6fSgYk4EtJgaXGoZnZydsKIUPLbBR0lluAeRk0TmJ45NY2usU1GmJmzLc8XK2+KKc9TDWcb2DM56KPPerPbBs44nwPozYqpnrxB5DmbnUDMB1wza6Bmne2/+O3dFaia9zbYhme78XXcQZZXTwAjvBU8n8P/zefcor0XM2tvfTbkBAKH2a25BDXE82g7MzEFjRSRgeHGB7UGZJHxyFEQiy5wmfsK9knlAHh4RTzjKtTu+NLrxwPL4/O1HUj8fhaDxdUpzWkC8AmxDRv4NzOxrpYIzIsqrp2h4Yw+w2OxlClZXANXVN+YrU2hKEXx0UcfUeOjGk8FAQR+cuIe+IVW9Wis5hOaGo++HwPiHmTE+Hqh0Tqt4UW7uq9ms76GUQ4ajh1OkgSVsrSTGhBLEJaDDAHhSX0UGosfcYgFB4LcSkPghM6iP/+Mi6kydIDGp24wUIRImvyy4QJOzv0dhRPUHdGGA0MSiCYeApdDqni+5oHJ2dBoZ1KlVY//Jl4OTkAiblRujMhcCSn2AQl/iS6kwPNq88tNCobEUezjWb1aRPB/WaotvLEi9GxZ4zq4goKcp9u1HbgQmnBFpBUzWdR3pc7+ESqCijpEAU9cd+i+d+Dj2MgvP8b9hEVvHO4gpkcPz9e3q+VXYKHQgS9Lo2Vj5hYWTqnrwtYmUxHMlJC3gY0Q107mgPLNuxjPt9+KPJOAQ1ofnEF7Z6475uaMnVFA4jEwj1nXhrgpI4isxg5KfaIWc4N9JVCAAMoni5D76v2dpR7ptYX+vdx4eHwfFxEPh+3+u7P/S893Cyf/wYpvuTbLUCIu7tm7bj9lyv13PUgstZbrmC1AVJwDfDk7BnHzbl1c1NlhKq4Y9Hfxbd4/g29jiZIiUUKGClf/SPUGwiysz7QNP2EyWpyM5jQhaQbCFiG4pMvdjayC+ukU/kvjZ74kQsqOQtgo4zMpVBGHST+EuO5ypUVNp21/oXD0ORcMS3V7AJkThWOCGu8Ulm4mNFtHKx7n9pN22lMw8s1Sx4uCLQk0qKGyt1ZlDYVoNO80hTYKsHTYezmFxPXBzQwOwD9S95ZT0Y6UIKdZ+PA1PbUx/4o/GT+DiEZ5GQnkL/XrN4yQUINUKBCzuma27LgCOf45UMoej9XhBhK74zMLTGp+m3NLYaUUFbZGsc0WammY82wEJFGK6OuWC/DxoPW4AB4Xjww57zPRA4stS6e1eMS6sCtasMQPHNhqSZemZJiwGPj71fcCcQNevQU4k4aPB1uvmNKHo8l5U/j2WEKsP1i07HoJi8pofZj0oIBQoL2RQl7KClam2Ysx4I5SmhPpOpZIfXdQP/BM9NaLZkzZpQnYtVPmXqNKULkowEy/7F5GkW8zd2m0XWnP5f3Il7qb6l6A8tS5Ma5AZnDfCle38hrrZFhNjueD2tambkvKvcJo4BESabym6moMuMU4u+t1OirvyWWmrvl0gP7PPantZg/RnnEJdnyIKgm1jAqy/1spGifE3a79iGXKybFYHbfPph0tao0vI+Go//5sX5KEyUuw3aGwVfYk/5qidXi6OPvsOcGJcEEirxjpWb/o+C8WjoPTk7tk01rYdH3INvwy3LJBsiOOHJxTPNfJpaAnh1dNDgdE3Tfk0G6ohfEGIBVa/V1li0Wz0BzIFQUuaIg7wvtXx5M3cDirFUQgn6W0CoY2SIeZL1BdtfK8H5unaXKc69t3GdyXWdDlyRSdc6ThgyWV3FUoKSrOqmg/GU74Acdt1pwgVIKGz0QQYZkzQnBVIQZd1WSaDSICKJfRAH07lpW/sSxuriC+SA3aLX+oNbDdt1jKW6U9sVqtVtL0jmk1au3CVHfV03u10bzivjlHg4wxUZdFpL2fLFFhgxmk21t7rxoc3DwFJGOdSwvbbUARvwTuoNjcGV+GpDNl1bE2b03UUg/kRSlCuCasBFidvoMZAH4ydxbZfqD6XS/UIHsTMexwbXZSD/daY/6xtVaTSokAFW204DyXhhdDHAOTBfE63igvU1Gl9kFtFuooKT+pfZXzMFEMDevn6wz214TpPKvs4k8yqscko4UXTmoUVnHml7k8BBE+87EbclcQuXbGIdIFYCKu8k9SS5TbYiRXSkHDLuoaHfazW3cEbJlYjagv04LV2MWoRGZ+0McZVZwhejxg1CxT3D7qgizXyhcCwxP1AzfAjMOz1bWFcPgYff8zTZNwjewMZMnRBZVaW74s6OKEwNJzJrBxHH4DSDVzypT280PN/ZWuBTqFczAzwBQa/pHY0vcY3CZUUqGq6rbWGz7lWoBy8majViMj6SR2scR0Aiof7ZnKhEuOdXIdRoGlS0USppY+N/1HgS1jIzCrG8rx6jh8OZnuENMKVBHnrh86Sx0t8isNrdYzXZWIEVhAIzHKx6VnjAjP6Mle4AcOb0xhDa2GyKd1ut1pbAcvUGiTKXEArUz/o/YQI5w6EcBJ/eoCsKo4EBsaZ4Akp758yzGylfNSxTFWfk9Gf20zBzvGPj0d+Eyz+49gWU9EKfuSWIs4bGY+SGLaAxELHE6773eLtUvTNpkDKHola6pC+DgG9vS5oVO2/mQZq6bRvzXJyFOg5jlW9mpiWbAssdpUmvdyDUBm9PvdUTkH5sQ10OGUJRWdx0xlazM/K3crUkK3WmpY/9RNsvkTtdXIE/oUImCfFvD5vNdY9iFaE4NQrCBxh7Uxe7J+lIaScKAbV6w8fBgR88DoIwDJhvOaUGV0ursq2QlNQX/lFuyW0e1HRWulcmuDlg6Z7jYwus9uq85/2t1Nyp4aw4Hs8uW88gsb6J8SfYLRPjM1eBtXfJQfFaMCkR6/0Z2ZUHTSum5GBhCojluN2kNlcBuDJpqrZrbC89E/HpKCkk3rqb+SLxe3747Cl+NfHPmM5XHW5znFpwoqCpXUFCYdHQmFDc3ghLqY9HI/gf5Rbh4o5D44uP/HZLuC1qfRZxOT6JtfS/dawYwhmsIhRf9aNhiP7/unX0S/FLMAcnV5uIGHskCmAcNtA5jjfUT2Vj/b3l5Y5TEJ++4U+d4QXYdvXlgz4HzsSlxReRVClcAaWpPcRX2Hrn+SplM4Xg+XJFi3v8LQWZZ7/VY8tzy5XW4nRQXGSoYChysl2MMsip3e86Ouh+i/AgdaM5z89COyWf+mx8GsLodSu8zppD4Q2BsS7Y8wpm5Z0rEQomrVRCGX4wjrzD0TicqRd802PrwWfj/894dHKShIcVOP5+5rGSULz09GT0oVYSfeaciJEtwTnhbvJkEu9EvLUIBZLstlG0Tp2CaLmemytA76qmdxxFi7oIluRJ1s1NF2/i2RoyJwbRAteeK8I/j7JqzBo0xMU6DkvBid6Cjn3rgqsKhmNrwmvFk7o2/hMcw8QZR+HpxSiOpqoH58M7hKrRuK2NkgV84gscT1ip4jxqg7MrqHzo5UttKBhOY59vRB/NdbCQwhdMUX+BsUusXMtoNPLX6ENyBYA8jz3oVFZjjZI2cxroDEiO+8uxmlDEOzke/4kRjTP1Q5fVZfNSjw4ZgObAPDDpP/w/C/If7vqt4RLGCPaygid5UGm/vS9TQosbAzKYfxRHTQCEg9HZqLvkSs7ic1b0/ipiAMi8QF20FDCFFAANX3L8cBy5qzudYrNDCF44pERsMC5rov2EefxK0lnclETBiIfkLgjItZIyawkCofwrSagcoaxzg1NGB3PmYEXUv9H2Tww9Oun0x4eqN/burTYLrwTyHac78LeF29TxvAD0c6rajrek13gzmXPXMaRWE4pvhadnH/6bn2TjR5SgiVEPDRqrBZgshAvkdTgmkiFUO04qRmAoBYAd0U3FMrs9DFTxBgOwvfpmd/G0Lw3UBbb4LEhLNzXQOsvA3Y2FmnfFzwQJkebyTrfzaPbe15f62RlW7zGL1/Zd23X3t4U1FlSWooQxRa4pFly01tOxI3njUOJvcJzOWiGUvzZOHE1KGKVqt+DV4I835yxBnoKh87KE8sMG35urnBlDOD6V1NEx1ca9m/b5yaTj9VUwU8xjgpZuaL7v+See2/N92wkOHdt/6liDxZo/tx3LD1DlcViRpW6S1YQqiU+en/Uwo3KqtQje4yFbpGYGkwjH5bpYsK/vOr0wtaGIDcc9wQH+fMhWGvZDQ8a6Ygh1T95svrdQQIG6t1UqcXEPcrAm4oeCQVcX9x5ootASxRU13acmFOIKKxjye0Ga8nWNoBplTOh5/e9imxVVxtjydXvUz4Iq3d6+cGt2VhGfvnjxPA5eLm2N2Eq68Uk61m9P9IC4pQfJLBUmoGB0viShqhLYlzZrjT0HzrwY+yfnkXZwcXIvHGP5qivjC35Q5Ocmlu+6H3hi40HgGOaBW73leftmYLW0nj9bWpLcS+bFlFCsViVQstB3lGINCSVGp23CNfrjT6YmIhGE5tbWFlbSLPO2uylsbTUbwpakquL0sMjrOPbJ64DPfhZXtBv+Prz6bdaZcjpUOA0M4mJQ26bky/u2a2M1S9PCXBjRtDqWWi/DtmkaqElxFVHRVakG986y/RXp2635ksBFWDKS65rvLvXWAcS1viTFnamLurYlyphuhJ1sH+rSJlv9ugKIaLiduWiMlj+pRkz/r9hNlzc/+Y14e3rGZfmH7HFnTudDQo0u09CJAQn1MHkeI54Y56GEgToYf6T0xsO7f3aRys6r4KZ3fsHm/5mDvXvoufaByxFbVTXN0zjqWw++hWkOum8/nRFSelpcditW+QQ2LTS8r7CtBViDUMRmIdekl+sKCXoVx93gDJ2nvpRaSmXMIEx2mAcn+zAN93NtrwCvL1yDavb0Sq1rGaoEA5SKsX4mSiLokYQnEko4+CwqPdCBxagfkJu1+Xk1j91gZl2qENWGIC52QlPTx/q0S9Cyl81iMxCHU0JxXHwBOfK6IKp2r2eD3F14IEtRlx1XFyq5IfV6nPAEqB6MWp8BoTCem8g31DiGdHO2rx8XEyrZWhvo5VsWJp5Bg/KCBnOnLPBiOxPEdxlQGQZHHY40unMDFJfcfeBUizaburVBXKEMZqIBIotWKgpc/5asv5st+Aio2+lITUQV+yxxoTrFsAahUhDvYjYdCOVfZWFi+Cze9JVSM5jrSZIPkqDKRKFSPYnnBLzh6aCYDI74CVcCW1YzsjptxZih6yw6B6ulx2uV7YHdWeZiEuwkbHwBOGvdiwIDLphLBIoBk1RdVEwv8GxdaVFyEyaNxYdUBEH3rLsLDLofjl1RENx5QpX1ZPgbMxeK2zw+u2IsX15CrQQ7y8udaorXukzBlIPQIhw9HMfRBTEweq1UKlERfqpgZoPpUP7szQqp12r0f2X/oGHuxrulVwx9AgvAIfmLcAlC8dSb9DybgLh31bn2nQuwP6jK6FSZAi2Yeq7YmXBw4MUZVcRgKmt92cCkiqHlvQpc3AVsMQ5HoyezU28WRNkz2g8wZNTeWnxLOV60lzQnJKr5X/ekBYpNDiXhOxn5VAjB3JZNp/d2zzZkEe4xSrC5IyPVQs2gXJdtF/tpzZ/Kfzk6P8P85XmCYLUuxM6sudQAw2ZUnN+/BFcg1EuABp+wksM1VCH0i/OMcCSmK2HR6MbnsEi4Zpidjt3pOI+6aP8HkcQlhKLfWaXRw6VYlDJ2GULxdP6LSkYb0xPWAfENK9SzY5nUN+vVfCOcdkCJjXFkje8yrYkTE5flPIioGztzZyUsl8hCBHb1sqWnO+6uIrFViu7STyopT3PNyLOgtkn5llNkFc+gaQyM259JNhaAWgTIQjal3Y4z8L2uoYgY45Ud19QcekVxS4ASaZqeI+U1PwRR3D8OfBdTUWfAMs0Bn881qIBv3ERCXVpCaeurfNcA4n4SN8rDY999Ph5PKh1x2tEjy+5iwf4/ZOGlDzvfNnVd01RFaYnNnsNbSRaYnO3KXwiiFCcYXZJQRRB8b8nwzKAsnYaPsQ51CmGvA3ODfXw/2WbAtCHqCSXBNdgEn3pY4O/hNLBgWbJJdkzzFxeN6MUw2erhQipgiRwOhCMOzh8sJYTUFTPJ2TmIcVg8oWDnLWlFgJrFtlZMgwzSKh145QjBlC7vwPdcS5cntpXo3X/guP5C2UEVtwcDYE6Gobu04G/Smqpzfj4sOPv80oTCrMSVhEoK+WTAavpMAtLXR13BmleqH9gST7TB1Jit2F9v3WuyjA/0lcEVTZZIAeWNkuryZlpJUkDzrYo3kGX6suuM2bPV5QoT4qUJxXeer0coMvjIzFTmqCiGJMB5fT10dtKBATt5cE5VVxHTVj5cM468I01ZM80Hlu0ytziV2/tCtWgALU9pT0LGljhk9+8DoVgR6Fxp0VmIfZFTC5e3iT7tPF03bFsF6yfZzKBCFUetxDRZgVouNwn/gNCmrJuu63b2mrc47naPDXIxjn0ohmT1LZFg+YSVqHjptKfs5sY5k1CXdpuXTbjgE7f5BOh7gduPw5vSOgVFTBCagnAbRvt/cOvWrf+A1GC71QICkGqlUsUsYHj+euVWfDEnlX4KivKA6dnFuOcfY+HDKSpOmhZbCN3lH+TuuG7r9+Mi+uaX4FoY+psNiZrmivCflyfUZmEjiXnQXH3X11SVMH+Wc5+aU9WCePINnjMPe5PIySRiVLb9EIxzRXDBgt/SzIwjIj9IvrbcImHVfpaVAFWw2buG0QPGEgkloU+CzniFGAQn5+CjovGoN1G3k0OlijUI3l03fD7XbSQBFsUjNVG1eo9+mbaT4ZraPsUQ9B6rEbYSpJfeKPFBzgxkhDq7LKF4rFo+SyjS0nTT/sPhwWHwwQcfBGGAwdVPnoQhPmNLlvhCiK1vgj98e3gQhB/AJrz5J8M/fNu14w5LrE75227aGgxBmNSuu3CPnxr++O3s+VYeLVU5bJM3shewYss1uGBfoyXq6hw1iNwUFOXLm8ryeh4vTyj0lVwe0n6Zb8GQuhNZnyHTfAfSa91p8W4gTqqHVT3mG2hLVUHabXvyviqYdirTXm9iOUDE5KIaSy0fTkQz4PvZIT8DpSfeg9lItZz3Fis3cjzmMjnJKUQvZyXy/AYmuMBL9ZYgiLKOymTDdnQ322d9BexpTesc8FUq2QdBUnF1L1syoQDknrPI0soiqZ8BqE78xgxXJBSO7hlCUS/pAHXOKo+9uLg4T2slfQLP4eH84mKsymDwnuN+5+w32xF/secTnE8Tpqg/wo6MaLWNR9aWP5ZB67NSy3+pUXuzp/B69jCJRqugJ+8KZSA/v62ACijch5u7YtXlGgh1FRDjc6XWaKSWTMzRIZ30xlVcSezZkU2niQ62jMMl6QHVcr836EzC4ujA8+JojMPITBaHrQU+6BRU1VvLxnIDJj7WEk79zxftVtXSIWf/N/mhTvTJYJwFAYq6NvNJVuugydr/NHljJcrf/EHyrBBVEJQxoax5xWoWd23PblWWaT5ZQvEa6L8ZsKYdC9i9EBUPzNaZIzMYExhg7OPwTx7iXzFGYrZJSIrMDoD4b9L5+IYE/HO5MlIYXjZ34Xv1aTf51NlSCNCNSrlwfyBUBQiliLwiaL8gb4O1JaRZFog5TTPGp0GoQks3j7twZOp4bJAQF7Q5KXVMVB1JCG3bagSTiiEtEd0RiR6lHAeZ/AkhdIU33yTkzYYVnWzGf/AbK31raxkSfHlhUBIxHyVLjiWhn+MPXRrHe7OaCQhhNRTXw4b83nIHvMqW9rhGUtdwORq61/v1ZTMKGLuTspRCLoaF23wyPju/LKHoIQzubyYbMf5nw6QEZg55qgDCo+RJBrBTsl+m7N+EB0J0DhvEi6VfaI4srJGb1CHjOstU4oori0nmUaJy6ZRnhKIqkSSlSSj5gjkdXE3VMOcqBgGun1CC7a8eLFhDd9PtfU71WYuReroydNO1vWOq28JhPiQvJlSz43lWxiko9nosifGWGWjDZDTJWUfipwFqZ3qY6pnaLHA4enb8LUX563HX9XXQWFGvlBhDXZL2c81aloAqXW9/wWov4s13J3Y3cXMZJUIEhMq2x1sH9BBGfl420CNkxeg0DA7BZEoQhk9PT0+xMC08fPjhh6dR9FEYHv9ZEEQfstcZg2bUvRjTkLj9JxiHYyekG/1YK4nBpAnN8uRQ2xwyq5YavUdoh99MCSW4qr0vt+7qloxmNY2VZlE3VLGgLOn1ECozNpTwYvTJpFs/olwwyljjVlKdzNOTfhW9p65H9c4Xp2OImUekW+fvmK4sgTUav4wQew0LdGZiBWI19WHXX48fPy0IaQEkBvpWom7xHNGWJaHM4ob41mKxQ5rNZsbWeXPV0i9/1+r1JmpzMWKfGN4o0FVEx3sg3FrgkgYJlTwD3UzLajaMUEs9H/PAaIWzWUKFOOJddPJiDa8JGo07oig27wisDBhlhYkBlAp3RElW9jRNM4zYHZG6JViO6NR2jAs+suYiiGdbLBwigZVpvjGHO0EUjywixiWvJ4SS9oWWJoM19s0WRvcp8V1m0XYFuAZCNfa705tpjEJLVg/PJxmDZLf7Vn9vclIxsPclHrXUqzPCVDG7HCH+D5bwr+m+1Zr21zXhBLhat6V3VVK1lXvutOlJyyO87mu2K8BcmoyCK7lI1ofYy8uB3TThcNN2sl2QV4K8tSCdcIPn9EcmW9xO4agLxv4Uq077DVnCsbqFXTuxfHbT9LoiFYqSV7KEwlIYE5T/UyBUWhFsbTT+DEZ2Xk8ECQUo+KBkVYg9i38miN+Kl44ywMpI8z7EDnw8Cik3t57tWjEN0g9hDyU20VQr9oWfl9pEZzaU2tIaG7wqGaKqipqyI6RDdQFenlCt8MX4PIqDNvg7Hx4IfKkEs1ISlEy8jy/G5+OZLL6qSUtWj4AQLgkBTHlpBpc4jHbpoKHb6oRQnClhybL3PTg50PzqNxR9YlO3sA6QGj6s4fckU7r4KeRWTDFZH0tRjxfVifzuTFjBSrSLTOQ6hpp3bFq57WJOUoL7S9z866HaORux/utReHx8FPzRu967J+PoOIpmAqwRZDCVtMTJGoU4819aQmG80ll+zRkl3eWZWQgXPuhFllBElOswYbMk+kOh5WScrnZ/m5VnlmVFhgcJnu9q7Q7mHfl+ONffHSYb+N8UULETBEFTCG2S/3LVSvxLE6oZjWxJH0Uxb9VxvHimprOGPvZMSQ6Tlycwt0rWhS306mQwAqVJi5MKpKHi7tY8QbfU6Y22pBKRBnGdZtKl/Nb08om9Gsw2FKYhjgCREVyjsP5VDhsYFJ88Xxu0AaJInC8dypKXif3D5QpXAZJK1TlwWkfd3dmFa0l7mSrqoldom12CwTScGh8vsCtG2jTj+e6c5kKycb/trNMUCfXvVvV9nAEnPIGvyV82jP8qlFCXB3PoZTkuj8bemzAsTd83qTi6yAT/tryeNxxiXqvbw45miN7brv3A1JWFBUNnz3aVlfzShPoehqDfsM7ZfMtpY1armFOeJwppENTKHKfMLqXK2kbj6V8fuHv+6Hf4zzQtJm2lgVTu6Lzb87RMFSTrV0S7rcTdRsi3aj//2xlC+Z1O1+mw4rxpU93GfKJpDAxNZ75OKsIMJQrVPMWXQzCcrtOUCxJNqCeW33ALKpqswqSrQga3jOb/mBNQ1jW8xGuJoHOzJ9iqurG4DNIc2BBGJSi21qeP4yOU/DmQSc4UIG3yxaCMzsaXdUrEEiqfpIYvXRuh4Eyyn9Q5H4/QSCjzlTKnn49ffC15AxCbZNkNfDKrRa4FadG1f1lCVYZjs8xvaEm0ljAKRDjCmvcinhhohLobJ88Sippf2GgOz8LQB11RiOsyK768UdJtTvRMYk/3N32r9Rr1KDKK2hUZhFQKougdx+n81/p9LQkUhg9bIKGq27rjdrVNYgx637GBtG6R03MBvtBTajXtaFhUvFmzm72M32992NheOQ9WL0nAco9v9rPJI0n7oASk1hAUR2qZ62tfTTTTYehNeMSAW4d2fyZNo+pNFTROSNt9IVT4lMuGHjFCjfJeFeZJn88buQLYItePs5+kJZnlgrIJpx18hC3TPgU0ewuuw8sSivTHGkz15kUiN8yzZ13VOEwtPBKOWmWY82ZVPhDJXyhJva3P81xVisO6JdZ7RxwSUGUqk84BdL+HHg1iuO4DiQr+qs723D8rzM0gmtezNPme4XiO2JCFCmko7vKUpiwc5qvvFBgccITBpHDapcAlHXezIB1gTk2v3+BITijtZ+dgrevaNkYz5ZtaLoWIze/nAYxyYT4bmtlRV/EyrTdyJdGwPVQSbb7BStVPUC5vbGA3PfxdLpdL8JiA28SsxLxCjPX9rodQsYTSMiGHxGS3tRWeYWp2o3l51WE9tIbFJS9eWuUzx9+/XZeefZjc/6oejn48Gk3UGQN0CsXLpXnFEHS1Z9ZqQss02b6Kz2Yx4hp8aUMJ4oRYItv2DnsGiprStp3+Vm2FMKBFaUh3Bm7cdrdq9X6+5cZaDlEL21YXoO6yZeakSdQMqm6uPV8BkloYsxDduaiwimWI0p6lKqaTK1zQynCvbguE3LkL37mzdtU6TkQJhe3QcCTHOD9nQT6oWQiWZ2ZclLkmSNp03Y9TYfSOWhymFAlNVoAHTHs07lutliBgYUYEluRpYqlGgi3MuRqIo2yqNwAmWMC1EeqvC26jPn4xepkiL2Uh69xivdizvRQBYjIwZ3AZQhWNmxINxuFhNEquDqGCag+CwE4bh5GHH8G185vz50bkQ4zx0eJVxK+kvtpm4EhaYvsLtrW1lYn8r4nNK6i78Dm+nvhPwXCpeKlL/4Z4sJ4e34hHN5hLbDMPalfncw+mIIb5sFtERJ6683525aFpfV03O5aWk57/SSbgVvgBnIuG2p4UN1BbA0Co487b2FTcdd1HoCWDpozt+P/wOAnbaej9aa6Gm70qUsYm3QVa/lvP/aPDMBxF0TNchGV4BlujxIvI8GE0ehIGB0PPdbvdEyBU/gLUAyT2JXXHYqDKV2SNyc9eLKv1uBKyG5t9IhuWgg6fRbG4/muTrvALsCah7ui2nbbHyoOoxxcXP/FjudDyT0K80h+PX8Rlm7e8AMzhaOj5+twsvWPdmpiIUiyfEK1BEOti5P7bCgGLanpdlg3cFHR+lJLufSEtEGF8h29ZE13vTrCWjAIJhQ+tfPuLBGShlv4avS0ImiUKdrFuObH7MkgTvvLGWiWTHnobjUgJj1t8a5XLaQJx1OYqKeKXsBgt0dCAR3DU8Kwk3Kub9TvQTIsCJBQIuvMX04gFNMPOsDRlVvgBYOvi/BzE4IsXsMu0CSED1qY4uy5CAQoIVf2V+/nvvBSIktRWrZrM0G0wSxJ7ZvPKCnt5LUI1THQSjSJ/do2HtoPow/87zFFnzz2Q8MJfjVzT1PY0o+2NIuBf1b8YY5tjmMBO57J9O1NVSTqZlAaGs6Es0UlyzP8IHsTFyYBF4H5xzobipJ6QZkBwUtgsVdqTKPG7wdIa0AmIidmOjWGhE4AsCqF7s2N3zYcG4TmrOPVvz1xbJ8HV7QTUbVSItEtBF1ifUFuj4hQ/E+9SAgpSikX2OzlHnjOtQS6eAksuPmEx3wBcYMzhkxdpzDgD9t09R0zCUxNQdPxdI6G0leveGZSwIc5GZrHgBrwwW6wjKTiZ+lcFB6dSDNLhat7yEbMGoZrOyfjY9MeRGzzv5wReSTkLOvf31L09NRhrgrCfan78jap1/k2QANHIYE7qhjmaJVRjunQpBcFhkDMaeGraIp4k15w3v5bhH8tzFS5oxxL9pMWM5OmkbGRUt/ZaH7/pupruFfsPST/ngpvibvsNwu+g+LLmm8cDNpprF3Ip/fPp6k/VtS3LtmzX83K5zkshjIpDBx99kD2nxgPs28XlY94yRTqIfXIaBUGAeUuA6Cg8OgrDkwib7IbwHN6CF/4K85hOnmJmE6Y2DYeD/owjKXbiX7o4RQGYl+8yDvjXm1gzSxS3tuK0H7D5xBaYgpo6N+EjWonzmo3ruH9CLq1vHqsJpYUHYdDk3aP/sy/qp9kZvUr0kYSpbuVyWcYIxW7SxBUhnHmkJI4CUoL3b5SEJFJqAm7XTOcVMYzkhjjILiDJjlpnb3Pba1veDKXWLKEkG4ymhss8YuWvBbdBjKcyRdIqW6dr+Z7fUE1zUQjGwzScL4+S/ABGjI1jKZe4lkF/3UDejeTGMmBH5qbQFOkq/0wGc5c/BhlO+0Yy0AeeXsuGS8LdmUScc3xFEGqIOM22ViPwrHGn2cQuu5S9U6MN9Fg079zG7Tr5p9WpkjlBi6mOxUb9JcEk1PrLB4ofRePTZ4mpF4OZgeMfPy2SmPVEUrGrFKe/r7joKwmlR7oSwRzses3AI2LwlxMmc81me5zqA8LIq/KDjPFJo4CW7kRBstk4+cPkWYpJIQzhCJTsO+VGMAlyFtpTm+EXJ+eJcViAZGsBSl+aqZpJe6LoCb+RlKYk5ruU574W+5tveoFtPlkRyr0a1iJC4bjU9uCZ8SB+aQYbxe02irD5aH3yFIE+KQwMJQdzCjU1vSCnHoKKCaPAMgxNUTRtH4NTOxaWC4qjUw3DwEIne/AuYG9Xu6/psE8HK3VOAAK1Z7uTMlHYMWo8LjYsL4fXhvBBudCjpYAvvkBfZwL0cyZP4WNmDL0rYhWhtFP9pvsujGbbrzSfGpzw/nHme63Jip0wGlT4g8wxkfCvKMiltJsZDf8kf+vERPJwm+4BXBO3Wj9OJhqy5yhzHowSX4HZbxOQP21UiDGQOi2wubHdyX1PWe7yn/X2/G5yoPRA4MtJrcINw7nXUXrGS6oeVrHKV5JsmMEVuSa07AVTqOgvL5c5BSnoGH8ZCNHXi86SHMI0OIumf/QvMteQWHLpTf8n4/FPXsQ+iBSxP2KKF4Dk6QKkyiOuZ43ProNQP4+EmguOXYQK1hM/Dp+wXPtjsDNYh9q+2+sP/I8uaYotwgpCiScdTjxxJeWXB8fi5lsnQkmMpoGuZTuONAIII5+QkFX3jUGOI1qi4ZRQM33NjMQAqDk29t1/5qYNYAXL+mfsSQIWEE20t/1jVmPg6QG6MFNsYbPstmXbP7CSqMXNvL5eMdUSbyrNtxPdhkyzuiVV8ihX1t5Z27QvBFcQ8cDQ9HCWxrJVC6tSefmm8kvgvNTw44So0J1JgiKF2hw8dJRpnDa66AVQrWLyTCh0hk+zhGLIpP0hsn9z9t3kxnEsYfds1fLdOmASalysAMxjMxo//5U6TMssPaSGrWnj+CNCsC9zryC96dJYQSgv0nvhGZqcp+MoejYOPaOHsQ8JpoTaGvmVao5QweltINRJ6i6ZIRRJ12ac42N2ecefsNW/6j13N7fja49wR7gFo5OnT0HhhUlwMja4213FcLrfMe7fN3Qr06B1CuK0SqAJl6R+Qptq2uGZYPa8wG+ISVjtPEgldyQLwH1rESsEKsAtw9uWvDAL7v66BqISDHeWVCRbhYWEOixayjItIvWnjYKbaNwSLRyBtYG3KsHZ+GNmfcRIXpwlVAbRxP2aEOraVL61bagtIFTrRhy8N8NmAoQKMgH+V8ZyQomjUeCGA+H2bcEOVUXx/9o/ijIJkvYnMP8ziGd+hQQZGwoIJZTo8UkSNP25MMyN96Rt5k0Dbsxo+D5clSMVXqHGbEFO4mH3L//8fDTseYNBeJ6V8Nr9L5uO6zg2qOm2zZwwJK8b1ftsXarcjJtOALikGgBRBQE1LuFxgfzAC65ZneW1LhNY6TW4NDh9vc4F1HKbUsdzdaE6OxDWRPPDBRKqgFBlrFVCVO/bybERbO4P10kRW4q6jy0bAPq+CuNBUVi4BDyqKry1r8PL8Bsedb3dNi3L7jgA2zJ1dXqVOQPd7dcioS7nlBCBUAuc3sQ/ux4jajmhzDOjTo/RyIB7/0/ALDiVaH80+eKy+XE6O7fGHkiocZZQI6FEDpO0Dq4W5g9XZ6OfWjC1HSuVhtZmxVolZ662Fnlvi+NrxyPHGyK87x9PbVBiy3YTHU6C2GpamGcIJll+4e124uiP60shapLSEpDclVhWNeYJRegviFuqLQrtNW4VZ2BL/CtBdQ/Wib8R32XrioJiu30TNODLD0ROjAq/iPjTRM4JGKH4Dap7eh2/qqSlWjS3Eef9wj4IvPWJm2gDLVlA/AaA9W7IIjPpxBJqJmD2aqh4IBFzwbFLAFdhNqpwCmDmk0+dUPRpl/858YR534zjz6LiZv1cvTddQbAnrhp53MeWB9PDJcenXyiBzEoO8s3gaaZKBBE8dI0pR3Bdp9Hj9aJ60UxCoS2WJEvfMKcSSrVN5R+XEgiu6YBal68rwtfT+J7EaQHD07Jcb9hLF9LL9+Y8A1XDdmzTaJS43eLl0DziueEK2O/W840SClE1AiMV7g3JHHjGnZV/M4fmabGEGg7nDcgyi2sCbJkec223zHnPxcsgkVDXofIxCXUZQn1UuNwEgA/69CXU1qmvtowQjqFUMsL6jc/w/h819egCa0Ey2CPWTxKA61Cgh05nHRKOmqU3g5OkxAM5fDYhCzEOn536XxK80cUos8Yqfq8o6bVqwWlOnRtwNyYS6p86mi+1UOeAn/9M9K0fwtcL+RAu4iQ+OBRRcKx1zN4jb/7HxmHwv41f95zZ4VLr1Ku8iAemdNcQPvuXLVsSg1gOLQkHi25wCrE3jcoCcESyfTAz4bgu4ZPimsUSqupl+rymiCUUQ+uH6MOh9jodgNZHIqG201H0MrgMofjWEkK5PwVCcVtPDoKTaDTsmprmnZpts3syik7ccGJEuadCvDDE7Yy/y7/mj6eJZDQ8uQ02VBp0UjmYCFuCWZauFjw5GwfTzrNEXeDIgpvJ0Q+mhPr6ZGFct6ih/6u2YehG+19ZZueXVI+W6Ew8gx53AG24wcCof4Y+9GyiP5Y5vq4d/qfwacSZDyEHIccxucO15vv3zKEoDWMNUIclJeZKvsyD6D5OKDmUqep58hcN6wvJC2vg7ofFg86dXNcpMoTiiebCLPdoSR+Sq2CfEWqy7PgyQEKt3UcbCDUTpjuF88lPgVDNE+UN8dGJ+24YRqdnYXh0eBKZQu0wHWZl88JVmIZdezC2ec7NxGcJZ08p2FAn6UEejO4msa0KulHNEkxTmWijhpnLyckAfWS1o+mNt1JCCe8IogEKXXyzK4Ih17syR7NedUDzgBFZ2BcU7/DXxG1iu5510INhov8+rTbfjd/OYfP34SMkOJUFYRp1WdYyYRPaVQgl9mNxLM+EKuQheO+lKkAORA1982FOdC2HGBUPOjfMlJtPMFH5GKjpStY0nO9aoDFCXcuH4uS8LqG47dO/ZUJtPdFKvArfA7ZLJxIIqXaCeunW4VvJDnwT60H9sMoLx2dIqIcvjIkiorDjc15gaVywjtxn6amUXbYsrQjP06x1gOguFNv78AG1o4gwQwnMXesiIZT01lddY1L3u+6arqruwWBLXkihA2US+0n2+xJ/xxA4UddfL8lR4Ae5QuQJSJ8SKmm00SwIZaiQym/Z2v1MGN5VCCUNk1oN2P4xflYAyV/UyaqBBfMkf8EcNAdO/LB40Dl53yugVPr3GKEwYigu5a97yt07zead5h0MMIL/KeBp4eGxiZPdLgb2WhbcNRLqUhJKeraYNM6LT59QPDlyyyUpYhOhgV/HOUEVXpjYULygs7WnN3rjY5Dg+k9CJS5MVb3ts6Rdoc+ajavji9GknnBcKPdJ+8nkOhAlX0Q7h85++UbtT09EsdWSZEVVh6mEkh3NbNqp26DpviH+8L8B03vuHiv+70mJ854aB/3fbNYIx5X5pm/I6IeeB+nbtt2xHc+brdhJDePhA9MkXCWTyLp3aUJVVW8iXMxO8mQOxFiYUlz+dSZErHX9i0ComTNJ8O3sjF2pvEkFUZY937Rt57+Nq5h4Xn/g9f8QH1h9E+zcj7/i57HXIgVQkLmO4FNYxKmsyLLUwmxDIc42TBAT6lpUvstIqKWE+mnYUEDbyKgLIbt5Jn7dzw8HghmdZVWN/jGMSU5lRSOa4cXz+Oz0k/E5U5caJzji68F4qolp8eLfaGKfEHPOTsjAMjDr8+z4JF4/hJ/YYcVJnbpux+m+AGJ6rvpb94G8s047zuw9GqQNW/dCPwz8rmm6hxbG7RaCwgi4fVsQaiSfgcXJhig29+BgK5ngh711XIFZbNrZfEF/Qdv6Rj/XxiYPjV0D+Xuvsa3VuPt/y5dJSWFOCdW03eHhoe97rm23dV3blX+1lZAhQQOeg6gSGZpN4Y7QdKcpXURxvKF/eHAYvP/nuAKPYEu/UfRXYQgX/a1JAwjsabjYgX0pOJci1GiJhPpknNGYro7lhJLOnj/1ogAreBqhQOpyFIXRWZBRE8gwAEJtaBdsVIn2aayGtMdncW9qIUKnQPVx5vKRflzgIHVwbdraMreszQg12mXCfTzS2uOk7KMEjM2KI0r5fRhn88LugcpvmwPG6LorEQETzO012lDMQwf97KYN4q4yFTG8dklC7Qyy3kyyQNmVg2/MydopVLyqnBY7XBYh8+bdp8XCzpgSytAV5Z5Iab16g8NgApCD5UJPIisdkcw05lRCueOL8YvxOSbas5A+nDXjsAn2G/X8tF+4goEV1yOhbPykWULFcRDs9HPB1KsINav+XgXLCVX1Rh3vr0ahPxyGZ48P3h+NA8MeJSoXAzn08UGPV6s5EsVJGdIoeAMfefH5N+A3ibKqBXWip9Gz4K8jHc+gmS/pMwdTB0IdnAXRuKcax+PBOwmhONGvE55Q0PQ/B7Po60DeTeyvkK0qEoMVMxG7DuFLrIpedqRdCmVT5njCFssyhLqcyketzJ8ifn0m34StiVLLX9q8n/b/OSmLg+ypzoz9imB09MnoaT3Nf2kKazLAKuakPcP6uDntEBPX2kOcX1z8hD35yScsjvsn8A8IhYxKqr/sfHqEorqJVeUs09D1NguHN00jrifCc63lhCpYQrg8lhOKF09cInhj//u9MHIt69mf1oUoV7K2dsQIZYzjxickitdVlbGHDyjjMLNNeJ5jv67/gu7UzNHY3wbL2jWWrsUwt4OFs9xh//B0dMaq2SDqttejmtsGfd9xHVemg74jTIMEp6BYKalEPJWvOCua3SzHhq5zXIVF4TrT4XApQomeHc80E1Dvy9mRvKm39aboYf2CZRA93xtmZ+aa4rhTAvG0G0XReLIksIBQ3KOJU4Ks+sYi3HQmhyCdjUeu89CyHjouFpEcvJOaWWh14XNgXOI+ZLXHr0fla+cJRZBgMFZ8Fcy3PRu/B5Aswi0jFGdf/FQIxasjh6fhAeXMoMLrkSaenOQufEIoc0Ko2A2sjBJCbbPIP2mcjQggbrPSAeVJe3YeuSfjQy+20opB7uNfEunYNztd27L9aWFGIrgtUwODp16vN2Tr894XYde08U0W8tBUWrI/rPC9yzZjyaF031P0+zD9uZ4/dWdfwoYiuq/MlXQxMoQsS2/tS+0PgoJqEzMg0l7W+Pq8j4PHlySFNWG+F3wy1qQR64eOAEIV2ov2ZIAxwTtRkOBx5kKxTRZolH0jbceLU+g4aqR/X0HXBKlg2QrmLcQNFCbJmX5qhOIIax4Ah+IHQTBg1coQibMWLsgiO4l7+FMiFK+NBkLr6ZCaQU2Ognb03+evQz1AG4q3xiq7luQkvoXKKIm6FBNCZRd07ti3tm38KxE73oatqrSksl2VfR7Rg98DYe64/vEPpqddNlj8HgN1DAfvNfYhmINgwgxpaYR/+DA7HC4NQdfA0lB0ZTvjHlzbhio13CI/g5DJwr/DIkfUg4JzWIrG8dRowboOZ+NBzzDc4LkZ03cRoaZOCYqEUnSZmcBi2zAMRWDvNRoEjkmwsDyi2G7rhkZLrytJ1zp3YkPFhEo2isA5EwnFippdC6E4Hc51GinBVYOxq5mmDVpL1+nBj+u6/llGMi5U+Qww6qcj6+pYSShePo7sR2cDN3oUnY9OZ+sHkwMWrdeJSzHz1b84YkeljBNCCR8BlThl/P14k2HX4G12f8v7wQhnLU5ZsrwpCSW+LLstsRV7l8xM9KtgT6W9kkRaFN6nMnmT/ZW4RBaugw00Vbi8ubL2OtQ9r114ms4kNrLaMfC61D1pVowtB/HGUVLK8szvYaH8kSREf/6GcxExMca1noqFhqr2UaoKfs6p82RgWG9jeLLV1VRNltkqmLkj2qALGM4/B3ngqKqmEOLY91kXkoo70XxVIFTBbDEFBxIqmXpEVvPnOgjF7+IUMs0MrL8/VkszztvmabrQsoRQGA61kGyXwWpC8Q3rL/ACvIBr4E9DhVJ0xp6q6uFZcnmC+KgmNhR9hiLLzpVitrfFeFO1pJOLQCdEe7L46rIiIZTEHfY3SjyZ1keCO5o8IpKXl3kMJztdJ+6vJ6GIvWhZSUlztYBJ7DrceJRry7QayhNNUGJtJ9ziey/GZ2d2u2d04b7Fs/ciQqnTlOsO4es9WhG6D4BEMvpGGqg9E5c27SpMGoJLb7QVNlZVl/ACtk2sTlcPQFSsJlSip1wfobhdPOepl4wez9fPBHkYJ7MutaGAUE/WzZ9ehjUIhQZv2x36ttosGI6NANP0R2lIqh/nGEqjIdvEgNlBNxj/OLOuWLOJxTZ3YeaDSzuyDs7+H4ujxdTL2PwwJvX1OQMqPy7lY7bBS2CVhKLsHkpeUVAGA5lUpqKxSkg81ld4bZDhPpxMXII/3CyxDPPxaIc53jyWhnrvSTGhlNOU5CIIfiAUHMMjCQkFqNt3cMGcF23qiHxFbfDtWCHAW1JHFRGsYfYCwISvTtb6ioEqX0KoJiPUdQQIcgpKqKnasYBQcZUDINSLZSrfzIRAKDqR03NihXAXpopOsRahOP4GT0gpZ45O0JB/A/Tt9Jv64y/CXpz0/CB54R6WZg4zITTctkFZfo/0PVpiVa5BWQnmQ8oScMrlCPU5N2N/ZCzoOG8HwehTef11KghbIhaV+nVZLnYqrwVuuQ0lOm+9ZRJqDqbK6RyM9BOq9j08ZNmjlyFUScJhwr2BbczOxj09Mcx9Gwdb9AvIJClsfibeOQ8lKVXOb4hWha+z4Modq/KAvXrT3ONL6oMN0f4Szpcg+hNCUeARwdk1QyiQPytUJneGUNcioe49H5+9mBCKq4czzRIB4un5d+Jny1S+/TlCSQqlmpIkRu5ZpqFp+2lr9MVYi1DLUeY3prffHlstWZY9FnHE0JAkMXcWxl0Jr4Dg3inznMju/qSeXwH0aYO1ddDMVDql26Io4PL+HVHclnYUZQ8r8nRst9d7ZzAYekMfQ2j6nusX9GpaG0tVPtm731SOba8g02sKsZf2MZU8aXNTL+iasxT2M4Hjy9KJ7+NIBSCTGM5iFxi3ExY7DKTTxH4rY40mwrpfU+fzIKHg5TL2srF3SqKtJjWT2sneiht7GOM1OQR2Xp+LC8yB8ya9O6/PKRFrj9MpV3gyL6HujS668WEvc0oAoXLv3ahpwCeRb7DPIx3TcMzd3SXBKwmugVA5aD9GDXA8Plr4zcSu6f+Cg1kulgrU8LwFpYpjaMvXfadgug23lXHQW57O1kS8ntdjcLumZRn7miLdZa1cmRyvEP6SUjCPZekbBI0i7tujuWkzBwJaVgLZ94fdSw61WjA2Cdl8C46DpksvgIRVeHScnF/smEAClS/hCOwXE4o4W6Zntc17oOtViCsAodKULwNfR+m1H3e5AUKh5McJ1RufF6SCZOGNLybuaziu6yEUU2unNwA25y61PLpIJOMKQmXrecG5yZre5DdVdmuIIcmWrUlLYk4TXDehqmrvbddKSxAVgBPMN+wmXzWTE8fbuVQEZYIq50Eoz7RcIhKRBfRwW9MEQw6rPRBaw2UQ+JJS6TOlEro1ACX42tJErpYWNYaJzZ8VWCKhOIn5Zu6tKE+7kfl+wgpdXApidDHy/JCV2MNiI3mwwaQcFR+BFMmVNzBunGgghAhT+ZBQHUlWRGyj2HTrJdEykptl2JICrwN0ViiQ2M3NTdCbRYoNNWYKLs+gCnskpxlHSlwfoX4v2WCbsxJqQ/nr80QyXkZCgVUgwOBS4+WBNw1SU7UvldSVtsF1E4ovrXCzlSR106Klr6zdo2ypIWj41HkbPrQZ7hohU0PQFkiBmXI3qVivtigvSFKz9jmRULxCdJvwVMJndbQ9S19JfJKz0NLe8kvATSygeZRYJ8byXDXbWVAv0wB0+mxNYPD22cU4/pIekiiD8wFej/uFC5ocJ0V7GopwzzAMnqv2cS/BoaZcYhUjgFdwCUUrLkJMiaGwdAz4IsJqDVZd2R14fddTyAEYbUvPkhymoiRJ37iW0CMwmsZnU4UdNMBZCVVSRue9uHGQdLqUUJGYW6x4QwTVRdtj8xs1NkVN/TWir1TGr51QK6HKTZ2nP1jqEcpCSqOFmCWWU9OJFIydcGRbZm8URWOW3EQzp6xbWO5Ia7dVrWEqUlNxVcv42n2e6qrGq6oM1x4V5UpJSXSCDDAPoVKTB/dZ68QlWEoo1SMbPP1hNvqxCOXOEiNyFdAfDfgkoEACObGiJmbUxeFnYR/zgN5i2U1oUgrNLWGruYVVvq0PpTp7iertlFCKRWKnBFwdw4SrL1oK2lDVh4LBnBIE9Q9WUPaWK9AGq26HDTVWEAr2SLwHMHivi1D4qVlCpbkIU5TU0XnSHKIVLSQUOiVGua6AxGjynELjNlDUtXuWEXiLGkNMcT2EWtPKYVCllsab61b1Bn0pLdlgwqjf/k72pv3GxPhO8Os55ZEDnnCtdmVP53YUDeZjVS/bO9xvN6QWr4h7tLJPeEkSJb6svnsPa2Ldk+7JirKv6980Ldt2HTC6/LOFZftSLCEUvzkwmqq3ushJa3WxloUgPsadwnhw7zaNlE8TAM9gH/PUD8JjVso76YYyGj2Hq3eGxekZVDgLpvIJfZFPCSUO0AoXrS/ZIOZqLk0I5TS5uNnirYlTgr4/Hr+z9Byw5UZ8K6+x6hFPsDDfdDoECTU7NZXU8XlydbcWp8Cj1BzlKpaSvVajdpvGzXRJu6NpD00nmydQjOshlFwU71OMsqrIkpjjxXKwEuGIpke4vMsPk2GmOIunmMwnb79HS02Jb8llUduHISGLJeVOSRFVWhLUfymI90HiGb8pwDE9dR+yGGXroeM8sk1T0xRZbjW3Wt7hoh4BKZZJKDjoTq83VxptHsQrXidaBzhSY5wCnZAl8HRacJJ1nG1ju6bkhSMMU0Vg7dd0WJekLmGEEjAEAqPqEfQIhyJbh+I4zUy9fCbwiuCa7q3vpmJm8/jsJ0sLcHCb0fgs9rpfZ5EWvg+nlZhIAPG0kFCJhBKeLl58VsfjZ63cPSCSsifvJpHqVK+DbaAUZ5VlcS2E0i4x3ZRFQzUm3fLwmqKjDRs0ABmKLvE9VDcEzKTZU8QtOL3tyTUBXecUptxno9MPwzAajUe/WuYJywmJ0RgISChRAkJZ99VmQihZq3C1XdMxce7edQlf3veY66NyCwM5kyWrcrlUqtiT+piLYS0jFP/aWj0yVixmLQVzQseIRVUerAMUxpAynI09Spp+zDrApFln0wVz0jMs1ozZMrdaIl5m1rREtKtSb0frb90wzC0RXhc9SbQwGvPWd9P7LoTjF8vXHhofplGsHCsjNrqWQpfcQ/iolRIqsaHoEkLtPR8/y09qRNJ0XYtbcRLd1jsdK+7hshQvT6iy0BsG6frgFOjEBt1aaLIyX3GJUYSsDuxgAIqVZhigV3V7rotObezR4JiWoSpK7FdJwclggBDbE/nWwWHQo8QO4jhceNW7+FgBq2ATLALCN2wYOxu59A0K8z4QSkIJ1Rbv1OQtINSGLKuEqyltjSkgYNCBUr9gcpVcsvKuK2Gqk74MWCTP1cB8ZjGObOcRiljb/TB5JSEUkwkMWMqh1BrFhDqbEqrhNriKbirsMFoYVYrqTQvfboAZIbHcaMl1HNeo8y3X0/EuVSYlPYTj8fnCZH4G4XSctEuMJdRZq1Qq39jY4GDiils+sFqZNxhYEiMDbODLOL1NETsPcN4r6fBR04Y7W6N5QikfpxKqzgh1I3E9wF+zm8s+ERtz4PCZgqgS5ioL7ILUTVneUzR76kJehJcmFPllv0PIcHZEUscyTNsZYMctz3NjxgB3GHngX6+LBXpN476m7slwsHtg/5p29w88bxDkhYKA95QoCukrNfqWI057wZKjWG+oCDzZ0agZj47MUkHl978yIRSofNxEQpESVX9TkH8V9pG+CnPCIkKtDjWhbVv/3eT5y6DqKJeLh50g9pkxTGuG8vZEWCGhMvucARPI/WQDbajkD+ggP3evnEgY0vQNbvN4RUVk7JudespZbNRfa5KqYzOc34RJ9Kt7WMwZKzjDKxOwZjnYLgcB7zPA1IzL9VjufxOmaywqMTVAxehsrtK8Mrp4L96h9ufjSBawuxb+eQ3//4LQFCVF1c3BePyXuSYVNeV1uCPpZZBcGM3WiqJviJcl1BvdE/U1rqxmWksykPd0WQNpIwj0s+gFygMUq+nB4uQTR9NxGOH0H2IE2TxKMg76rWxhSDAekFDUDQ05PBGteIrpZAjV1UtCovKhDSUxQu2JSpPbkRSBGDCGdAwyWESolWj1jGpt9fL5apQx4PRKSMlydpb9BPFJ/GrilJgSajz6I+dglFpYZ4lZA+MnU3J0fUzyoUDlSzJ4FmEbCJXcvFimPptIVqw8MTmkKaI+lj2YxWg0xoZpTwB/ic4VeGlKqCbYUDnHFKB1epEmZgzhQ6MT9Mz85ZPjP/UOjo7/Mho9Y58ByC/sVnRbxiqq8bKgqO/K0vZOvJ69DC9JqHJzFKHNQv3ZlRw7sWsvjVovwxkAic+hpOI3NN7LhDE1onG0xfGyKz1Wjk+ETqzyZWNQHZMXRF68WxYVY08SJFT5SrLQ0LUHNaXBCxohzOegL1iHWoGkLtF+cbvNy4Eu7H29AnF8KODtnGNIwSQOxPfA1uEmIglz0VkoS4LnqYQiC0ssLUOWUPNqfw4SECqZeTJKaoIJm1iTHPaICiKZXVXL7JnBdJmveTovoUA0pkvOOS+WUdvJ+0Rn3P6icg+dvvFtkTEPTjU+fZWPaEfsS6TTmbUWMwlIvDToTMoVrhbxgmHuHBiC6PXSCpGAJhKK5/Z8JZCDs6/qTOXDbLgJbIu7CRrOmyD4NsUvNyoVDpQ4AhbUFjzwXAm4x0ofoUf+8hC6caXOzVxthyuiVNyIdw1gsMDZeDTbzUc9YaPkGbP9sSwKsGj0b3B2TlviwvT+ZLK+XvUksElgXxaYyQ4Ff3FweRK1glTR+4+2DOySHOskBV44fjHRHosBhPoomTOEaMKaYoYAzpAFmD+4BqaKGHzyLKG4rdPzpAADF8fhA+BLA8JV/Oy3P89bX+RLwCb4v8W2BFdRJDFe4F6KqxGKqxK2TNigdSIGzJ42o/z1VIs6D60DId/KmcPAzLrtSkT0DnzQru5ihQgGVCJQ5bP8Tv23rTdl0NHhYmbXfAy3zLK2Y8cdweawdUpqtFarCw1R2lM1Ey293vEV/AoVuY9JrAh9duKi4nbsHVqOXDr53SsvReHC7tG8d/+uh4IgNtgrLcN8+L9TZQxgTECpKN+bKgOVnintqLsaerY0bVdVsaSeJKsmdsf2ER7Ywqw1jQm7yLKIn+BPJdTFrNY/g4yEwhyDBTyKwd4MabpmnUXB32WcCUL0fLb9HSdEF+lyLgZIAdhnwOGKkwUHwMjO91sjEhp0etKjum7wpRK3NbtqPI9LEgoOljRa2sOe5/3J4eFhcBD4XvgJysq6d5J1nXOtiQBlg+YGHm1m+CBmNuOKo/OEwnUonGHqDUpb8B5Jp2KQUCOl3mgILaEhbIvGaNQq8USZztQlNYBLAuND0y3H7Q99//EBHDTiEP4F/nDgubZpaLFv61KgtvvF5ClPZooiE9t90F3tYb0j7f7mlHZX07kQRDUKT6AqGnbaZASnFLjeafmveRDbdzGE2O3a6DvCmGJ/CBfItQ2Yp+/du7cjg+3+4IFlA1zXGz4+DPzwJDlmbvP4YuIwLAZWcUkpp8yvP2Oz23Omik4oc/Q7enbET96Z5VSGycJf5ldnEbenhOKJfhCl+uYTLxz/+OPR6DQ6PT2N/Lk5ldTqmlCrxRN0DROQSlifewUuRSiOiKrtDX28yC3xNsooQdy5P/BwlYh60T6ZnAzXZAGhVVXW2yopi7b98GFnHw5u0/wWDqKmpugW3I1mfEfq1sOHD20Lo/GEd/ODIw0cJdhQ3UpXeRHkR2hjgmEa/dvRv8V1fyahzOnlLQtW28SgB9u2dAWm1Fqd0ttbAOF2PW4ICXuxkXZZ3MXq6BMobioXhT3DMDDOTVi6KoN1S/4TV1enRU54Li5xdhUsOf71z23Wo4lXB5BssS8BiTr5PFKnuCaVvI+EYivIi4ESajLvKH7I3BBnGLURoQIaHAAC7PqKHgpcXhyNMFMuB6TS+fj8/OIcfoCA7MUo0x5CiJYTCo5bkDSDjQjLwno2kiS1treFohLCVaIJoIqx5+T6CVWmkv3OgftAFmo3WaQ2u8LwwyWdM9+0/8pTbqeXmA6wdnU99E3ds27pHth0mlIF2lnmoFkuyVFPbw9Ubi8eRc0AjD5NY4Qafp69lELssHMtSWh6bufE1/afhDDdjEbPAeOzs+eoNJVxGX8GqPXgZcbhEPuAcsrWFaD1czKJTGo2mzDVyKh+iUs0uIr80LZNu8WXtIxSPiOafyaw7lVCQi0IaE+BhNqZfB7oOSDxwC5hxWlB96jduoXRhkJTbIGyeVeclN6eQMeuiP+q4zjdrtt1uj0PhGlbV5VmugoFKJBQHD25yBWx4yY74AJUPIQLzpO0FAWXReNpghHqxt3rIxRpfSvwLYVWluVaSH4URon7FTQYOHCK0YS13s4kZ8gGAukeKcm9GpaqrCXyZ5pixwszCyIk8aLHqRSTRoQMGOzJSgPfle6Bzcj2yBQzLYI8FWBXRt18NDN45LjDKV+1KVcWUXsQloSKUhPmdgkpmZVKZFrk7u8cLk0oGM3lG6CBoouDbaa66AauoeBIRxRUroWxfwP+cTdgmoSHxImSQnhWQKineUKtiVrrzYyMZiofL16XDSXsD3w7H8FQCCI643E8WRMPC3rQIV5l00hbDrFK3lVXKck4kqpec2eOULeHy3XxRUhnmaXZijxnzqkEl4bgZjL6GW6wyDYAcSnHf+nbBEzhJYRqmhWO28Wbo2HUaQp2Tf6OQliLUJ/6jFGg8nG18GJ5plYhuJoRl9mKz0pgAc70eoJjm6b/9rS85FJwyvNUX0VDgqszNcb4r1JCaWhZlBS3LONIqrrbySDKEIoO8oS6ecmLsSKp0nlpQoks3G0GWtLa//sCxzW0CsyLS1Q+EbX+Hay5mUo2BiH2wv9dBLcZXjz5XLJRDHGUBsd+iiiQUDx9/3xpE65i3KgbrebdZrMZ3xMxPnQMBViO1YQSbN9ZQzjF4IwonZnbyCGKEqniKmkfWlYKmdscUkakhl+PVT5uq7+QUA3sDn8JaPHCwQKQ/vZLEkrpFYnAdF22r7Vkta3qTm8JoQSHcNw2SCiiZgnFZ6oMzqFAy/9ZghCuckogoWbj7K4bXJFTggZp+salQHKno8aDcrVXYhWhBDuYr76fAHRcQluStCNNFvmp56dFUlizMqbyiYNN3apRLODQZ4OR9JuyXeU51eUTp4ToCbgDe9ObIZQ56fBa3N9rBqTAXzMF6bfm9fK1QO4qe7REzAWBRka8uiibZtswTGt/2TpUo//b2v0HpmF5fnalcGEmPsjyVrZnYow4ghqAXGNelpukQt5E1yuzK5vCbfomuYU65QI2sgpqE5t4slNm78lTFh+Gj8yKnwPXCFe5zcXTNB/q0ljfDwsSaq4ESS246OWXmC4PkpSNF4xVDYSWE4q0/UwjpBzKfKMlm72A+Tnj3ANBsYPQ9JKKYApod1wdCFVz25xxjKGxLdKPh9kjRbZvcE3/S+kYEo778D7TU0k//400qbADt+QHeiGj4HJnLvjCgmQMZLb07bqgRkc1u+LCVlazy2fJYzHk3/qaKsu/pUr5SocNZnEWoG67xqNeUmxCMm27+wd/8Af9P+g6tm1/+9umaX6707GdP/CwQVMQhidR9OG/+TA6CY8OPa+f7uE8nPn0GjrUZFlVVU3TNRaHigGpJuyOfmWGDgao6toeNouS9zSt9Yt5t1ACbvXCLhIqH1ua0oSxOvlhvUdwdDHgA6HC5uYmhblh6UwZAyRUPqkJQIBQk8nnauDq6Rq+0ZxMQMVYSihp8G6hhc/xVDYHx+HJ24G3PXCfslZQohdFQTQ00oOXXTDNa77Y7HVrvN4FbbRJNpPp3VGk/i/svAdKTyqhhv9Fqq5WerOESinQvK8XhYuRbcA0zSIppLYAKaUvC2IZpFzthIuTbx9eQp/BkcO8Wcl2isyyVBZVs3ubJyari8KTg4tPcBkUV2PGn3zyyYsXL8bjFy/OP7nAF+MwPezUBK/ik/Nz2AOevXhxMRNspwQsKnQE//KAT4TP/YT9Omd//PFzDGB9jmsUz6JhwQXmtqLzFaFHmLaVW0W8syXJqqbrOracQQB5TVNvY2g51npzHRsevIPgycnJyVEQHKxRXU08nS/vRIMLewULVqLVE6oA0MCyp1CEJYTatA+Kck1LvHAfBVPQMuwbpsZ576NORp1obG5RT9bSsDgJFdda6HsGxmTFc1MjGc7ujhy+xwrNp4SaOiUqMzZK001Vvoq6NW8Ukte1d7/3KGiL6dLc/lI1Fwi1rvqQw5dYCE/VNRfeGml14OQqcHG81muT9dTKLea3bbG7yEqSwQPGkZ9FlrTrza57rkA+C1SYpkxdEkl2URZAqFXBsSihMlmUoncKDGOsR/wEG7Ulz8cs8hx7HiDYKm48UaTKz0KUpFFmDTcBfT8tX3YpYFBoIzlTel+1WS6JNefgncViQu34RdmqG6Rlh0FoU83m98wNW94Ksf6UenTQ9QhHPOlfs/Y2gBboQFz9X7cYUxIvH40VSLShXFrBkT2/DjVNWoshTAkiyaI1s6KgPnK87TK/+9j1k7tlZhc75kDcKxGKg5kDH1qLWUPsSc3/K6NxYKgYXOg6Vhzi0/MGw4Hjx7lSDov7pBi2c4Kp58SOo3DYrzUwyiUAsLhTGKrxWxNgjALgCYYvAFjEQk6EnRUVOkFCzaX25YGEygzsDnwU+0L8sjA8DgPQVQFPnjxhBxBHTGQA+y9Mt01RUs/mPeT05AUmfV8SHFUqvByfKbcl7/e7YBkblryq8+UiQhH7UC3IVq2q/mmkCb1WydDLhlJyO4+7oAGaUaTc/T7hqa+lRc35JiNUbBVwqdv8+2zQCYN64i5PIyUyhCLdPKFY6B4RUHWvG/9zOd/AomIbZrNShZ1qe0nxOzsfVzeDq3r5jHj6XRL/cEPuZtaUroa63/tW+74ioWHDQhANrHSheSwQvR6LbiTU6OtMUArhT4rZtIBiuWVJZOPx229jtIGmSlIrAcYoiE0Be+syNJute4rKAiL3MVjUHhW58xih8hbSLGYIZQM/tBZ8LSvuu0k3a7XNzfQrARgpgelIAIUlfPvwB6t0vpIy9ic3IdFYuMYo001gbXA1bUu4f5eNO66p+uPn759EPezCneywAAsI1fRmfG0xBDey1d+rovJhyvwjTQyeW/xnPvvd5+oDHUu2Ut/z0tWIJpj/XD0e5SmhyipTCB/Y3GJCVWYIRZnb3DI1gW46Qlk2t+Cap3MkMTWdv+v2WvxGM0kit5e368euoZdHUmGdkzNxY7Mgb6263yuxY9+cmOqI+Cm35SmkQs1Y96UnIKBiMYvB0+uIp3SfOUJZlcoK9wkCxWO6FzBnEaHOl8uBAkJNhxjHcTduLPfl9c/Hp6tqpJT18fF9A8wvQKfr+YcsTD7bnmMC9l0bzONb/LUVWdFMS2f5UOJ+XD80lPdWOc6LCSU/7hQNHCOMdnjBRFdZfTh0P0Qt2KB3h6NgUzMbPYEoz4LN1CvdfHcT7n4iNphTGQ6celqtpvpbEw/xXhxDKk4MJb7i5GOH4s4CLV1GYxX2asHcbaYVGCq2AnqksuMJJTm22bPBsUUQYwGGcZ7syZp401FrhIiLfJ4Myqp6lithJf24ZyFhRbOkZycJx+Mn8enfxPzvCWLaFBEsee18P3vKmBlxhZm7CYSan2uZhEq0kAWYV/lW+NnzwHphUXHXuAwm6R4jcytNvATMnyfZbGKooIKS975+H36r2m7+9tUVDeNP8UVRw2plSCglWeFdiCJCNR8FRa1oiRPaYCftqiV6MAgi3/3Gbw5GJ6fBR5HibkvuTnD4p9En01lKeA8kVC1xJuuB7TjY4VjEzACJLysPY9GsBI+6jqM1fdfuPuqg0Vlx8sYttdFdTIx/1lL+JVCtIoAioE5iCr6jlpou4dxWSU9sKGFJ3BahvEBIjQq0SWsTCq8F6mBZjKUyiHgrLvYqVBcm05MtVoSIPT0an30cy5ppAbH1MCehLn+85daoaMGJ2zoZny8v3NTME8oc/2TFSnAeWHg2X0WlANVkhjmDXX9OiOARy6mdFfSi0Px3h9g2lNltYfh+EBz8n05y50X2WAUxrMvHidq77HPDXeBg/PYiFBCKHv1/3YLZ+7NueFd0eE7TpMMoMJluqYd390/HPdLd/vJp9BdDo53JP0dC8dXE90axjiSrik1EEUd8WjW8BkcIb9xs4YOEO88Sqs6qsijWvrwlwsfvGLuyhGlRMWy1RGzXBollLNM4pHv3NDAVdLD5bePBt7qO2W23p8e6DogoSyv+QpnJPLksxMUibhoiXcV+JREYuDdoUcmFJTjby95W9AqsLjM3i7I6Oi/wDWBzqhWEEmYIdXZe4NxYDPLBOiItkVBYzanEyp6zjQL/Y8/ENNMa+0VrtF6vk1/w84SK6/M34W+BUHEu/ujhnjr/WTkUEIoET0/mp0rlOGqVtN/mKr0o7KehSHK09Y/NoEfc7mGgzlweRqgpFihYLMWGvZcqYRU3P5+QB8hD1ZIJ1zD4LYPklnEtg9wkkkZ5rp3K9QIJJf6aYlBDUlqCThXhc1tUIhJV7i7MtivGrJJIGs1m7hxJ/0oGWoqJkF2OAD3Io8DtpXVY1sXznN5hwStXkKgaSKh5QmFNiRWEasD4zuxh/rvxpToJvwnSeKVIKyfFaF58ctbTuuOLF8z3fjaaVxXdef20dpgfEFRVJUlhqZuiEou+yFTibhyLMU8ojgZfVo6PjRw/qmroemTD2hG8cGqkcGK0v6GEb9HeaaaCVQL08l0FxM1XzyEGs3qAwp+RZaLPROrdP3Bs2zRNyzpMeEimoUopqFqHv5+d/UXpJb1yUs/q5Geee36m6P+lMbtgUAwmoQCZSitrIjdRlzswdV/BhtLHhUF7FOvyLT131E8fJs8B9vjFf5c8XQv1cPz8cNWI2hD8o/DoCPOxDw99zMoOT6LR6L155n7PIziV4zwOf8ZW2EkwG7VExa04LkRUcPoZj09MZX8FqecJVZIGhG88DINMUCqxxyb1KpWeH3pCJkmFBN2SdNxv/5U+H0BwVUJV+mzJZ4pJBF/FEOZMQiLtKOr+vmHspxKywLMdL2WRTbCfMKIQ/8G2uHzdZBne/KU9zTBssULdXGPLsr3cMF+K0lb/jeTpUrij0SlT/CPMdT1CS2E95J0JaENdH6Hq/iyhcooEANsJfC95DgCNM6MAAsjy0CJss7GSULAb3GBE/c03yZu4IYg7RZq6MSTVzWZTbEmqbtmsqicJ5hMRklPY1uLSuyNXXZV2UUAojRWpE9xTlnPLYHwcNYQuvxc9lvNnPQyo4h+cFdUMbXp1jLBB9m2U4iyymzex6HKlQuq1erUKj/i8UrkJb9zkb7F3boHetJu/ExMIRiOJUcwDlUZAstGaLwlGsOopf0uSGqImi5L4BQm3t9aoOb4A27aqKqhjEzdfvpe++xKdY9vfTp4sBxW3RQygoJubmzAIMyX3ZjDqOX1WYMXru3bH+Jd5HlyRUNqPCwmFHvwDjAq27I6NDqher+9hXZchAPvleMGHk4ZrCGfWK9jQbfj7hcMVCbUkxeyyUA+IevT4sf940PNs2x6AGltEqASiro8/weprvrEqI2qeUGUzWWyW/DDxMXztxHaJ6Ll/MdfUyR8/fToaPSn6EtFnxT51DK7UdQNrOziO67pwjd/FTpweKwniut1HcPkBj1zceuTYJzMq30TJk21jDZ1ILigJZjKt8c6WpOiCoJD6XTwvql/5/uz+epmrGG/CwfVm1omVXD7GpUBdcb2QMw5zWeG7YQKq1jbNhD7ziHblr0q4bCpKLVm39vODFWvUXYVQzwsJhS1Bc3gx3O+MZrXSzK2xfzK7EEwEoTXA+SlWIGaAGuPvv/TK+QRAqI5D6iRp57cZSECovdz1zxxE47c1dAkGA1tfNWjmCVXxElu1RNQwaGGGRtgWerz6UTDv4DBDz3HDwqLW9HDo4IT18FvfwinLdR6abQPLYihDnS2Bsw4yuywiAPQnTdf03d1d2MHO+3LuTOYEusogZCho70l09pFiU5S1hvArLUkQQdAKD5evWC0GZ6hlnn4fx1UcDjQFsa4cgLQ4eSMHYtntdtuyu97Q/6PDI6yqkSLR/dJikWMWSBTrhrDXJ/kYvB7sdXmltyQXRkqgGzz91hhho8yrWEId/dbxO2dZEdM5/3iuJCWvuJQqplm0+I4+jfUu0Drg9g7rrFzwa/8+qJrwz7P4qp8tOsvVJLCy4BE3iAa6oSTvKFuavMKTNU+oW28/j8wkY0LoR3uiG542xI74JNMNeoo6fCNN4ssFaScb/QfzTKyJxSMsUcrgl12oFiVevrm3mt9eMSfMIG7ok4MQK3cNWm98qU6bkngX61RQ68qE0vTyRkUX4Prbs6PiC1eNka12VzhkE5CT7Lw/iS7NIB3Y7BHrxAJ+As/yLc7QEXwFQonPigmVWUZlCOgGEio+iPS9aaAd6X1SEJ0u901b3yYKztAzcgoJtTgy+bLg1MO6fuKBugTo9/tugITK8vgGMTHeal9r4ojUel1QtO5rP+ynuUSLME8onrT0IHXyVc0oGEVe+d7waFGuToqqHh4fvr9YCZ5i2ot/HbSWRPsUoWBvwtLiP9ugjTqtf26zzjeQ+FK2aPOlwGkuzFjf1GTDYjpKFsS6YhadUBgmOL+SScKLNBA7j3PgDca6wiPSJ37xxyinWARqFH2QG8FIqCu4zTFSooBQXLyMGn8pPjy3Bay+l6fZ1G2OhCoIuiS0ypfvWk3SNJ3v5QK7kVAvtSiRA6cGdUHVzI4NVkiv33PlOl8NchowVRoU2wmwjcaAXapSZ6VGX0AoQE0LDuLTvWleRPZ3ysbZbKXfOajevnxH6q+kMBjyv5A8WwvNwiioxWjOH+gm82WIX1UEYVuS7krkizgk6IxRcQmIlmFZRhum05lwFYDgbRYJ4FUop/HDGTRbckEFS9U7OEYtLgH6+4IDdD2ADYoph477Q9yyOybYrhqWgJVbrONEPjUQCXX5+vNco5hQPOmk4igFMCALYHimnhUZnqetA2ZATKfZtF1N2PKyQwmXaa/A/0VQA9qwDLf/zkFweBAcPO43QUKZ2emrBvIclT52A7ikkSHzbi1FMaGAkm5ks/WcamBKlvhkpTu44evDk74g9qbt5GIQ3cs0xAAQrAy0PhozjsUVKJvzmkQFa2TyWzuaKNVFeXubSHdgbG1/93JMzQLdlfC5yVYOymlv5VUvAJnJqwTQrqUXLRUTQuoNjMqGHwH0WAS6/SbFebE/cPbcWD3y5PkEV5NQXOOkmFD8z7e0e7JmmMhozxseBMdhEAbBwYHn2jrmpDzM1PTliX9+WnyZdO+fmz0VhvJWbsy9VI0XuCrTIYfDiVMCqoSaru/f35PBtpYGHqn6WRuNowrhJcrXY7VYYNKLrm61vohQPFGOH7Nb3JOFIFjenA4hjUK4Q6EvHkiUwr1Ns1EFP/rRMMwOC3q54j65ocGQHxvM4wUP7DcSat4wIDp+hrh9VxDp9h4VyTbOFXWjIN/rpaEc9LxJxe91Ud/vuVmN7zVxX3+gOxJXWqM8/RWBbrnrJBSO2cQOrjJGp6hWY/s5tqETAKGKs5tIx9HjNpz59OxLEKpyK/HdcXwFZh5J2bcwAbjfA90OTCbf74llJaTiU0fX25gpbDu9IJJ4z82UnuCoWiOKUBHioRsXEFvDMbyQUEAFN8RPceW7z9fwBe+iWAeF3QqG/qHvdXQJjUruzcPxB82KEWbERuNyK77SbEYgzdVgIjsYIkhVFiiISJKDc2DBFpQ0xIa43eC2xRZKKGHVksJVUEdPx11/Pf9Cik0/8r0fZYbL7c7ePUnBSDvdnDn7awMS6vJOCVZ6/yoSeAY0uIiKVeOEDDA12ca+Diov24vDpovrEYqT/eE7Q8/9rv293jt/HJ5E4fuoAntAp37fG/hBMFJ+Tj4RCMvh/J5tdx6YhgYkdnNuUKLJsqHJSexeFTvNcpvLU74QSwjFV9Tw3a/QjukN1igacw/157Oz8cehKCpG5+2D8Mj3TAzZcAjH9zJhn0CoywySdlymCOa32AtI/ZwfTe/tdiRiqEbaX6mAUDSRRVSoAqtq/8u7t/ET6vryQnJXAcey1blfutyc4f1IrFTuPZ6MU9R2SiUNx8/VC56vAsaRFiUVLMe1EeqDi5MVtiYRPVvyApiZYYOTnq8toSxPs/reu57/3sBzHqiStN2SpB1Fi1sdmAI9aHGt8C6vuF1b29uRvqLa7wagVdj5ArNUYS0V44k6JlRjtb6wjFAopE6DwyhY5wJiZAlbbzBg/MPQJ7SlmfbgFIRWsP+mfJSU7AHQ9y7l5bNYSWcZ9V3WDtLOiUtqUV5z265GtWS61eatDvo7LKy6Km3dlEVRuhufD/7pdYNTmCOrYs8Vs1oCMc7uYnXXGLitDkzTGswM5U+vmixGSiyKSVkMlmB4qftXDCDU05XuK9ruoqcjREVL/HBtDdUxGq7voinn43LsURiePDkOT8LwODg8fBwpNJBL22GLs9090/EeH4JCZT84COpmPvx9TxJu305zWYFQRKi8fClm8v3xOCpwbxZAYy6eZ1HWQtpAmsElOfQyuSZVb3lO7QwspcyXNNsZmoFtHbp2mPvruinqWlMUVCetDM5qhs9AYyswVADL8O6eeFdklBSs67ehuB1mbXLmat1gimQK2JqKNdGucLyE8iNXWvZa8U24MVdQ+YBQl0oMXAAaXpysJBRPVI8NoAOVVlvuupWcPcN8bNjdbq/XtQ3dUFVlRxKbwiamady65Ro01EpfDL/C2QbHVz/3BXFbFBqbatT6jdyJ0T0yiWeDIzHItk1Zh/PlWEEonnrhmuuN1oEdhM62+O5BVqChpn42vvj/BZmr512qGrKFe6u2OTACy/Rteyag666nVwkMXzH1yRbFWMbVZIlIRUWTQUKxXehebkK6HjTi0gHu6qlsCvXr7EGYlgFoeIoC8l2ze/m1kesEFmm5fNPEGyIQ6hpUPvRtrHP5K3XVj8bnoyNHovJ6RCae6Rqlm4KKiwJUkTBQqwa/uCqIfY57+H0h1EvC8R7nHvWGj0GE/RmLNPapepLa4QzGQwnra8SqFRBKAkK9tIQCeTK/rFMI/XDr3xNwyYi4R5njaqLvb3wxyhwJ19M59P7MFR/M3t3pmriJ2pM4dHwrsI1A6+WzbjjsM0K75EZaRiXBJq69oFsZAfYlvlYFSUbgRZmlOHL3LjPo14biipRah8Ilcq2EgQxm5ub3pm5iohjf0FXV0BUWdfipAINqL8/WhZES6+FO2pA801ZwFUA2ReML0Pzs2Pu3CmRo9Tu7g2NfFi3/+PFdQqUf6jyVbB+VJ87q02O91AhUTmvr7bZp6CDBWi1J5GY6rwvbyCcpDiUlRnX7gXAdhFoPnBb+KsdRFntA7CAzlYheBFZUrj7513zL/aFtmW3LNM37mM8PuI//7uv3AbAly5MKfC18Ql3D131LO1RnK4sLBgUOC4RM+IH7l0W733Mf9TD+9lGH7mzjGxVKb/NYELrJGCWohetIL4t7nR94l2xGKHmOZfU+BZNuGbDf7MrVxTlsgIS6OqFokIbHXoJQgK1vHmKg7SiwJPraqvgj4j/wnvq2/vC98NDRFN0Lgv79rn/wtn4XNRPDo0cmqJzJZLIBsitepeOUPKFIo8bxZEIoorvkp0co5Ql+VdI+ouoEGeukIgdJebMU1LEUCeYERdO++U2jzaqBY0A6A2x+C3tOtid3jQ37vh3ADGMf2LM5MYKtEKBbW9cTDTvxNVT/CWXJzbVajfBbzKSh8tZOQxS3a1/cQTku/c6nY55UG/mQhDVAJU0VXrb+9uWAfuhsBu2awCLmK/rWLEbVfJF+oxgVlfdbjM9KMDGDnBqFfT02gReCBO3hoe0FviFKxiDwvZ53eOjqhnPA5g/Nb4Q27BRbuYQKW61Wi90xJafyEUXVwDaXfj7e0m+KelXcZRvLcD2EUiJ2rM3EIXHTfZy5WNveWpJgkpAGlmClwqpgMsQxkpbltj3L9Kxu/mpydZSKhNTpgyTPuWjdWGLhuE1F1iWhodZFdkvop+CU+LsDbhsIlXMhZjXuDLCOLSApks/R9y+CyzAhC/F0IgOESxIKlA7hQfDxCOtyRu5suYUcaGD4oWfKLbV37DumHfypZ6jm8I8f7QsURNSu3zj6Hn/r0IDzJaYfhCej6Ak20ONyhOLoHtn81iT/jugYYv3FnxKhpBG7MyWRNdsFUC+z7r/71kupVrHAqSnqPgqxd+ZSRXTjJse/VhJYtTEAdUFSzyBenZNUWVC3NjW0qmCztbDG0D8EcFg0pReTBcCSW5tNVltSUbCHgAJX3Gg7v+8NfN8fYHfv9v6eIinhhX+5elETvD4YT0J3Lk0osie+VlfcY5BTXtPo5pSzPGig+7Zs+8dR6Ps/etw3FMM7QPuLWhjgrRwIQTeRUFXhK6r+u4YaR0zmCVVT70mmJiWdZaheFWSyqoYY4GUJBVomL4bxUmtZjnv4A+iBOxE4xkstpdRtVsB2My5lSh/MnRLpmCKMAi/NQyqSUAoqzESoK5LwH4tCK+mbo1/O0vl7BuKPxydAFYweGBxg044oij76CGPTE6A7KSnVDMCqzc/ZywUZnOvghnZ2OJlmwYa6nObYiKJ+Cxiw6x77svBfpYUZC0CPDLCaev7xSeBZyo7hHfn6JseL9pGPy5GSL/hIKDYkFNc/PA78OP9ByVWmJS1sNwtjjm01dF7Uibja4/2ShCI79oHrpWslU0Lxdyb+Xs7U5wIzL4FG/OFSEHl9r+dH80KXyJbbtSarT0WEiuu8gHGDdflqQkKoNbsy/n2FOhrHVYF+gmzJ1nw5Y/8TTJ+lb1zRO3onjKZLiI2TS2qOGG3ODLCbt3eMbre32PkMEuqw3znwbVWStF4Q2DCBStbhk/CHZqdNSzGh6uF93FfcUe7dE7fipgBylCmrxtEdfqNFuGrMIUHnmxoRV9ddezlCCf7I0A5O0sEsOxNCceKEUfZM0ZXL4T9Kbt8jVoP2m58UiDuOr7LkyhhFhJLxWDhBUURRElvbLea5ofnCTv/gQPT3WZsLINP4nP2D5zF9YuKwN5PNKV6c3Llk+bUY5N2sU5GGl+wkLaaEYphIugJsvm8GgWvIe/YwGDxUWrLlBydPj4+D6Nlp0CjJQCib//wxLmrTPXSFWZ04pn8nu3IMNlSNqEIl6VUBhJKMT51QqDWEKnF+FI/M8q/+txlrafsgWYcvakl7CSQfSZkuS+Pqg8tQ1f5p8myCJI2FCqKgEFGicThJw1lvofDvL2qSZtq94dD3h97grf5bPW94nGNPdPRvRj9GyiXb4/GPPzy84u28/yJre5HgYqr/rQFOguNazym5+f7vHHuPXG/wyNYfdP0fBcHh4fFf4twxOrHrG7sBEGpDCJAbVNYd7zDw477Mv3SaVX/IviIbe19NKsUKWrlpkdanrPLhUsbYq1QG8dRTEnNZ8lJSg6KwJ+36mE/fWIGC/XW2QPb5rS9uKUQStuPO3lVtiWX7DwJcCW1gRAWrlVTg0u3kukYNGsKOomj7+/FaIUDZvppYL4knz8SMZCPD87Tv0UqwtJB7Z+OL9VLgN9+3Qm9P2nvoBWEwHPh+OBqfRcHxKfoHG2U1EA7tDfEYRyXRwIYKoycBywoXP8oGjFHQFBFsOHFbKnr5VrfYfSlC3erhzHXmUtnH5LaN0kwpPikAGUXEw5eorAXYXxnytfrjJaZ+0gaamaD1bbLDbM72mvqHDTB0KzBwTmIqxQgpzzGwPeDhynfy9YN8WAYZXPgwWKtJsgZjNQPbZCCYzHSHlfRX5J0uiM72moRyQ1X3j48Gruv5x0/PxpFn2sHTMPB6A0/UAiGwuO0QV1mIZlmGLu+wsnKzhNLiSJt4SItqudUTPmVCES9WBQL7ScdxOrqiHoqY6De56nKgKb2DkwKj5hKwJ0peBebRSbbMFAQ1icr0O8R5wbPNPBvsZhE0uBgan0qC4d9VCLrZG/S6HvPtTeA5jx7Z5tULGE5gfZIvmUF64xF2+Rw8cjqAXs/zhwMsLAcDqdMx4cfuDYIwOgVVLVVCP1bW8m5tHnuR55i263nwaY9Pjn7vdx8dHg5d1w+fHr+1YwCh2vx2JponnTB+KRcgVzMUSWpJMdf4FkgoU5CllTPKS6l83eRMxz3lvuH0BuHzoNdRpa16eu3kKHL/F1u//1JtXiwm4ARNMx6YHdue7acGUvv3zIbguJN0fy1bDSrGZpsy5zvWYyaUp7QlqnfbuUTFf+AgLppKGWMpi+c54XIVyHOtOu3xmDUFfvHJi7/B74g7f7Kve8HAijWx7QQXB+tNzPT9IBQlz7eUltYLhw8e9D74k6EffHAABH3y/u93g+1QL8kF8VPyh1kTiSDj0kBrblspt4KVhc0BL0OocivCEz0bh5uoFtwkwmNL7Xj++4/9nq2KDYKRlMNaqTa4YiEghrjYl2JaIMB7Q8ee6Rmj/6V/W/R6xo6a0lbX5whFTFvZlitUFwxJsdVvmIZpdv5Br0LNQk/EQNYlwXCGSW6PX3LqoeFc6oUS/nn4NAIJ9DF8yYvzC9Z9O2m1PR6PTqOTwwPfxQw/XdN03Wyb5poKBQ1Pg89Zmqg5wbFn2YdhGPz5sWfsuWF07BqqF7SAUEo492mc+iEL+UzRULCNZNIDHZQ9UufVT1fl4/ndJzDNjMM0dI8+RpFIaFOxwSAMhyb2fevx1CyskLUmdNYTQXLasuk6/Qe67mVlFPHPA4FrNqiz0018mgWE4vm6rP7WrqZqsiJRATT1ec3xHzQwsC+tR5lB+sJoXuhfBqDfzYfh0hqltwXxlxVQzt7us/J4Xr/Xdx3H1FU5cRwxZSxVydYEOXhxDLZfs63foy3Xs1y/pwli5/jYURXbfz86FJ9+A4u0JLtPzozTcsGxRIVxMrHqYuvpUycULxiuowl2kn5OhrESypX4W3RL0mzM3fg/ykF0ybCtHBrsb0VPoe6gF7iW5uacm8FfBL8Ne3CS1kk04AKVL0bisGH/XyGLsjku6ig/JdhLKO2gNeln7y78e66UuVtY4x5QLpVe4hYRLwlkB3MeS0E1Bb5U7fble6YX+A+tI1+MTN5Ig6yJnq6ecEYuwZDEAYPJgcRlxJRPPVIiBnE8ppGSd7LKdonnsH52FL0YR8nRXx1i332giHTHAs0vd1Z2dMyKDFUFL5lfzNXTyCvMgEqyhi2pdW03Aw0r0lumplkz6nHiTF4T0ug6UhLXR+/fTSdwlpwBI5FUmsOuaXR8PwBC2Xz7IO50QuwoOk4GzoPcYVb0R9qeLMvxa+I+lmtbI1jtWgjFE2OI30u8B/E2A8cLcWfS8fhlVL54jhBd1KcN0zL9/LqW4EchKzGq/iD5krb2MqFO//BQQhnBYQcCEAwJJk9QnqO4wGDzNM+adsKn/vp1rGk4Dmc8SZ8u7NMTobQRN1SggtCS5F2YLbzBQ398MQrCSApt3kxWme8ca28Mk34tVp73W9tYgT/thdPC1iJr1Bq+HkKB/jmEC1z+Xrbo1ZYVWPoR8ilc++IXIG4uK7oOlqEeuu7Qy/ejaz4+CdrkRmvStl6UF6h8r1AEKinYIsnpdruOY9sPLavdNnULRJPF6mxhLdpu978b9u1kIrvZHXl2cP4kVyl5MUj3zHJe1qtxKZiHkSe1JNXqDw+OwpMoip6Gx0c+VrfzvLfe6ghhl7eG8RHRA0cO4vmee5D0Ao9BtjHmPpVQsI29OpLnS3BNhIKzCASOs7z/Nfa1AJRF98C9CwesGPZujviXhc4KCBFR9mzHahumN0MovuFEH6qyP5Vbqa/zFdYA9bA1x2h0NmI/YDbB/+djeAo/4zNs9P9h+P6fHganZ6OYQo1wqL0bjaLRerXStLM+2Xw/s8LzaYPr2NowOH5yEh56Tlvbk8QGRjxUq1Vcx0Qvw2GXsxNC8VJwkhZBefAypn6KayMUcX2hfRwehTiyifS9iU7A1IaXgJ74GEjL9WxQ8zV3tmMqMaIP/YwQTNbiXmENEPeZphz7e+apLfcOlB0/kJRj+3dONFk7Garv/5Ui9U8xZODzb9KWPWK+CRpG0YGtbmpxFtwKiMwjde/wp3hP7G6ljkXsscaKJMn3fk3b1wwmb3ve0B8MrLDHOymhQCtMnnE/W4TiN4NwZDdo0wp1tedNSkK8NDQt4Q8n7O3rDwy94KOVbLl0YkuvdL41QXvPoyA4+/A4Ojv5IDr1/ZPQ7Z34g+iP/WA0CqMfhwdHZ1F4Eh51CVfVT10szGSPbbIB06S9hq/hDX+EPiQyyEb1fLrg9A/BNvB9Pzg+Pg7Cp8+Pgz8b/Q/BwQF2cjR17cGPfIX7TuKUyOBnjVAl6+KUJfnpkVPU1fSqyCV1VSrpxJJHdlmJOKuD7F+BofHHo6+L3pmtWCNbtZ4duv4pkioKz0Lfj0Y9Oww79uPnbttwWJ6nMcJUUjGKfc7SycpynqR7ESefTtd9Pn00vo1BQ2KTQdg/kYn0/r0qdpx9jbtRKn2mXufAQpk/HutyCSXFuD5CYY9JFrS7OVjtXLwMLm0SvfKbr4lGMH4kiv7p/a+6I2vPiPqaER4bxlHojfxeL4ocJzyx7eHIvn9/T5bQO2SP0XBST49+o0GoG2Xjx+exwZfl509iKUYft19O878Mct8kHCulr8115y0i1Ewp5qvh+gh1s//Jmcnx5ca6pTHXhJBdbVsHnP5TtID/LkM4GEdPw9H45PhkHAVHo9F/f3xyNnryl6NRNH4SBOH4eBCMg3eC0Y+j09Fo9G99ytec8RFMV633nkcHYeKkQFRZkUVs8cNXbhJSoyyyXxCPJ1nl2vG1GQGXQ823S/ocoYwCQjk/YxKqNz4LFEnzFvQpuSI4aQk9Yn/HZEKqojAjW/ZPT1//uwzxKJSbLfnkPaGunyqEBn6jpo7aVDjsKZF265Y0MnjxtF2pDZ+0mpIsyy240hX92TODv0Fkp5upO1ntDLu22/cwdsjz/cPg6AirsR5bzmQBinhX7ZX6kiADpySHM/0pOG0+lo/vTTuWXh3XSKgWNgaAn6sW8VgAxYhpk7g82ZM3b8NcQrdEBVcJyJd0E0PNJdO2bZ0K9kzX61cohHwy0sHG0EaPpJ3Bh6ZqRIGu98567W+dHPdGwXcfeWeh444ixw7OHKybqOuGek8UzNG4jX+fG6FNWftdE2CYdtftu7ZtaspOi9UTTdF4mcXIlwAZuuVmOGMFcEpBtPnPGqF4JWQ1CIZrRgWvCdl7oKuUJ5rtuMAXTAqD2RFmPsl2bBO4QxRdxcmSiqLU2ioqbf4K8yAHL55Ho+dn4/GPP8ZaRtiH99mziHXjPWF9RsNj/BXF3UfjXRDRWZG7nOUewswX0yyOsIgnwr9NkBohm8M2Tw49BSYEdZKwM0corlTe6A1+xgjFbWruu+511xKqtfZY3TQqtpqbGC9CGpvx0gHIq9g/Hve7ZLfvb/8m/l2BpGOcnqGpqnJParVEEf6LrVaT1Wvb3Iw7jdJ6o4HdRwX2Xuueoj50OvfmPM4/kxA0q+8PB4fYjUkPep7nfxBNzAfpA0aoNPaBbMlqa1In+mVwnYQCLHJrvwzSRaUNrICA+BmY+v7+oLSBs1G5XCrBT7lcZpt4iRkmE1QJ34c7sfF359I7Tx3d+GHoe4ZhuZgc4n9wNpGt28eW6WL3KNbt2z+OQBKH1xGzds2EeoVX+FmB9dQfeIeHj+N+oG/bHdMwJtY1UVyMDQVrj0FXhM3rCbB5RahX+PsJjmxtbQlgHcSL/ih82ZMUKI1Q5qa/rwmvCPUKf1/BVNbETPip4RWhXuEVrhGvCPUKr3CNeEWoV3iFa8QrQr3CK1wjXhHqFV7hGvGKUK/wCteIV4R6hVe4Rrwi1Cu8wjXiFaFe4RWuEa8I9QqvcG3g+f8/XGycTcWrmlUAAAAASUVORK5CYII="/>
          <p:cNvSpPr>
            <a:spLocks noChangeAspect="1" noChangeArrowheads="1"/>
          </p:cNvSpPr>
          <p:nvPr/>
        </p:nvSpPr>
        <p:spPr bwMode="auto">
          <a:xfrm>
            <a:off x="21272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xmlns="" val="3804788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TC103457485[[fn=Mesh]]</Template>
  <TotalTime>461</TotalTime>
  <Words>500</Words>
  <Application>Microsoft Office PowerPoint</Application>
  <PresentationFormat>Custom</PresentationFormat>
  <Paragraphs>54</Paragraphs>
  <Slides>9</Slides>
  <Notes>7</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HeadlinesVTI</vt:lpstr>
      <vt:lpstr>Student Result List</vt:lpstr>
      <vt:lpstr>Problem to be solved using Data Structure:</vt:lpstr>
      <vt:lpstr>Use of Data Structure in the above Problem:</vt:lpstr>
      <vt:lpstr>Continue..</vt:lpstr>
      <vt:lpstr>Title</vt:lpstr>
      <vt:lpstr>Title</vt:lpstr>
      <vt:lpstr>Title</vt:lpstr>
      <vt:lpstr>Title</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Mysterious</dc:creator>
  <cp:lastModifiedBy>RANA</cp:lastModifiedBy>
  <cp:revision>111</cp:revision>
  <dcterms:created xsi:type="dcterms:W3CDTF">2021-04-17T17:05:23Z</dcterms:created>
  <dcterms:modified xsi:type="dcterms:W3CDTF">2021-04-18T17:32:16Z</dcterms:modified>
</cp:coreProperties>
</file>